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handoutMasterIdLst>
    <p:handoutMasterId r:id="rId24"/>
  </p:handoutMasterIdLst>
  <p:sldIdLst>
    <p:sldId id="256" r:id="rId5"/>
    <p:sldId id="257" r:id="rId6"/>
    <p:sldId id="261" r:id="rId7"/>
    <p:sldId id="269" r:id="rId8"/>
    <p:sldId id="262" r:id="rId9"/>
    <p:sldId id="278" r:id="rId10"/>
    <p:sldId id="266" r:id="rId11"/>
    <p:sldId id="263" r:id="rId12"/>
    <p:sldId id="264" r:id="rId13"/>
    <p:sldId id="267" r:id="rId14"/>
    <p:sldId id="265" r:id="rId15"/>
    <p:sldId id="301" r:id="rId16"/>
    <p:sldId id="302" r:id="rId17"/>
    <p:sldId id="307" r:id="rId18"/>
    <p:sldId id="308" r:id="rId19"/>
    <p:sldId id="309" r:id="rId20"/>
    <p:sldId id="310" r:id="rId21"/>
    <p:sldId id="311" r:id="rId22"/>
    <p:sldId id="268" r:id="rId23"/>
  </p:sldIdLst>
  <p:sldSz cx="12192000" cy="6858000"/>
  <p:notesSz cx="7104063" cy="10234613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T Sans" panose="020B0503020203020204" pitchFamily="34" charset="0"/>
      <p:regular r:id="rId29"/>
      <p:bold r:id="rId30"/>
      <p:italic r:id="rId31"/>
      <p:bold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Segoe UI Black" panose="020B0A02040204020203" pitchFamily="34" charset="0"/>
      <p:bold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Raleway" panose="020B0604020202020204" charset="0"/>
      <p:regular r:id="rId41"/>
      <p:bold r:id="rId42"/>
      <p:italic r:id="rId43"/>
      <p:boldItalic r:id="rId4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00F"/>
    <a:srgbClr val="C21320"/>
    <a:srgbClr val="ED4551"/>
    <a:srgbClr val="D9CBCB"/>
    <a:srgbClr val="E1D1E1"/>
    <a:srgbClr val="A15565"/>
    <a:srgbClr val="E6E2E2"/>
    <a:srgbClr val="804451"/>
    <a:srgbClr val="C0B4B4"/>
    <a:srgbClr val="B87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B7BE7-B651-FC60-F3A4-2DD85F07FB78}" v="8" dt="2021-07-30T13:31:10.262"/>
    <p1510:client id="{A904C548-5305-4E2E-9F78-3B5C2E0C582C}" v="13" dt="2020-03-11T13:05:32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2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8F5F302B-E3B9-4621-8CDD-B641E1B35B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9032BC18-16D0-4928-9488-EC264B69CC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F860860-16D2-4FE3-927D-5ACA1FE05240}" type="datetimeFigureOut">
              <a:rPr lang="pt-BR" smtClean="0"/>
              <a:t>15/03/2022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2749605D-148F-43D2-8FDF-F79844B7AD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A38F102-00C4-40C4-8098-3C8EC07F1B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79E8515-6D38-46BE-9DC2-469C6E8F33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346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8A2BAE-E8AD-42ED-9A59-A3623A4D6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77089BD-1B32-40D4-8CDA-F8522C330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3C7787-68DB-43F7-B54B-850FFE426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926-E17C-442F-B09C-7B7B3DBEA90D}" type="datetimeFigureOut">
              <a:rPr lang="pt-BR" smtClean="0"/>
              <a:t>15/03/2022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638F8CE-95D3-4D57-97F2-94CF2866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F9E988A-55CE-41D2-8405-4A8713F3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73C8-513E-4A2D-AF98-B8B81FE647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20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0B61BD6-C4CB-4CD4-881B-938C8363D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343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3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A70394D-B84A-4A85-BB6A-58F70A636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7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7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2513406-0A07-4720-BDB8-C7BFB6202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0"/>
            <a:ext cx="12192000" cy="68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2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4488D9-7EA0-4341-8978-F5C04839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8FBB6A1-D910-4F74-A1F8-BA7EF1009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93C99EF-3F82-4E46-B000-E1DFC4C32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926-E17C-442F-B09C-7B7B3DBEA90D}" type="datetimeFigureOut">
              <a:rPr lang="pt-BR" smtClean="0"/>
              <a:t>15/03/2022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6DAF541-C625-4CAF-9315-0A713898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69A9461-FB9E-48BC-992F-E43B8652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73C8-513E-4A2D-AF98-B8B81FE647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95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1AC4E1A-595D-4EE8-8D9E-6E7B5025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9803A6B-C0F4-4CCB-A76C-28E30A7A4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FF8D14C-FD6B-4DC2-9F2C-BF2C24973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D85E231A-8659-4EBD-A9F0-581F6C5C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C926-E17C-442F-B09C-7B7B3DBEA90D}" type="datetimeFigureOut">
              <a:rPr lang="pt-BR" smtClean="0"/>
              <a:t>15/03/2022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4C8B7D8-6F40-4102-A13B-21FA2353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BF35F61-A508-4037-9771-56238E88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73C8-513E-4A2D-AF98-B8B81FE647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98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1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5E81928-7F0A-4CCD-A25D-7C8D9DC4DD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77295F1-ADC3-4080-8C7C-0FE1E4E13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9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F5D8565-573E-41A2-A20A-50D5B44A8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3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2372356-D2BE-43F1-B776-2A0900EB8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4"/>
            <a:ext cx="12192715" cy="68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B5AAD48-F87F-45D8-9C35-EEFDBE7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744A42D-AB42-4329-8727-1A272BB2A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79636AE-C51D-419D-B455-693B419FD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2C926-E17C-442F-B09C-7B7B3DBEA90D}" type="datetimeFigureOut">
              <a:rPr lang="pt-BR" smtClean="0"/>
              <a:t>15/03/2022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005D255-00B0-4BB6-90FD-0DDC3225D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A7D495B-6AA1-4EF1-A946-EB4CD5174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73C8-513E-4A2D-AF98-B8B81FE647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04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12" Type="http://schemas.openxmlformats.org/officeDocument/2006/relationships/image" Target="../media/image48.png"/><Relationship Id="rId17" Type="http://schemas.openxmlformats.org/officeDocument/2006/relationships/image" Target="../media/image53.jp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5" Type="http://schemas.openxmlformats.org/officeDocument/2006/relationships/image" Target="../media/image51.png"/><Relationship Id="rId10" Type="http://schemas.openxmlformats.org/officeDocument/2006/relationships/image" Target="../media/image46.jpeg"/><Relationship Id="rId19" Type="http://schemas.openxmlformats.org/officeDocument/2006/relationships/image" Target="../media/image55.png"/><Relationship Id="rId4" Type="http://schemas.openxmlformats.org/officeDocument/2006/relationships/image" Target="../media/image40.jpg"/><Relationship Id="rId9" Type="http://schemas.openxmlformats.org/officeDocument/2006/relationships/image" Target="../media/image45.jp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hyperlink" Target="https://www.youtube.com/watch?v=4ATnSWmdL8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open?id=1n_2j90PTvtjokECAFMSbXQxoJvtPXSo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eqsengenharia.com.br/" TargetMode="External"/><Relationship Id="rId5" Type="http://schemas.openxmlformats.org/officeDocument/2006/relationships/hyperlink" Target="https://www.linkedin.com/company/eqs-engenharia/" TargetMode="External"/><Relationship Id="rId4" Type="http://schemas.openxmlformats.org/officeDocument/2006/relationships/image" Target="../media/image9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5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svg"/><Relationship Id="rId3" Type="http://schemas.openxmlformats.org/officeDocument/2006/relationships/image" Target="../media/image25.sv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38.sv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2.svg"/><Relationship Id="rId5" Type="http://schemas.openxmlformats.org/officeDocument/2006/relationships/image" Target="../media/image20.png"/><Relationship Id="rId15" Type="http://schemas.openxmlformats.org/officeDocument/2006/relationships/image" Target="../media/image36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F632753-9BD5-46B5-9729-E10E82449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-278760"/>
            <a:ext cx="12193434" cy="6858000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B64C6B05-8468-4AC7-BD29-C8E09DF3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73" y="1888207"/>
            <a:ext cx="4400580" cy="15490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A137CAE-018A-4126-BB3E-674CEAD27844}"/>
              </a:ext>
            </a:extLst>
          </p:cNvPr>
          <p:cNvSpPr txBox="1"/>
          <p:nvPr/>
        </p:nvSpPr>
        <p:spPr>
          <a:xfrm>
            <a:off x="6904139" y="5725071"/>
            <a:ext cx="47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dirty="0">
                <a:solidFill>
                  <a:srgbClr val="8C000F"/>
                </a:solidFill>
              </a:rPr>
              <a:t>Evoluir para crescer!</a:t>
            </a:r>
            <a:endParaRPr lang="pt-BR" sz="2800" dirty="0">
              <a:solidFill>
                <a:srgbClr val="8C000F"/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3A7C20F-C783-4126-AA76-39872D279E60}"/>
              </a:ext>
            </a:extLst>
          </p:cNvPr>
          <p:cNvSpPr/>
          <p:nvPr/>
        </p:nvSpPr>
        <p:spPr>
          <a:xfrm>
            <a:off x="10838576" y="3424607"/>
            <a:ext cx="780176" cy="75897"/>
          </a:xfrm>
          <a:prstGeom prst="rect">
            <a:avLst/>
          </a:prstGeom>
          <a:solidFill>
            <a:srgbClr val="8C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99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9E75D0-E0F8-4C21-85DE-45CFE464BEFA}"/>
              </a:ext>
            </a:extLst>
          </p:cNvPr>
          <p:cNvSpPr txBox="1">
            <a:spLocks/>
          </p:cNvSpPr>
          <p:nvPr/>
        </p:nvSpPr>
        <p:spPr>
          <a:xfrm>
            <a:off x="319736" y="171303"/>
            <a:ext cx="4268912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Raleway" panose="020B0503030101060003" pitchFamily="34" charset="0"/>
              </a:rPr>
              <a:t>PRINCIPAIS CLIENTES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6A9C4DF-D525-46FC-8877-99458CABF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2" t="14221" r="28525" b="16033"/>
          <a:stretch/>
        </p:blipFill>
        <p:spPr>
          <a:xfrm>
            <a:off x="181320" y="2326068"/>
            <a:ext cx="911142" cy="78829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C3770DC7-9B00-456C-9737-C49CD5C93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31992" r="14299" b="31993"/>
          <a:stretch/>
        </p:blipFill>
        <p:spPr>
          <a:xfrm>
            <a:off x="2999992" y="2528336"/>
            <a:ext cx="1813855" cy="47950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287365F-D963-44CF-AA21-CB5E09699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29341" r="35640" b="29676"/>
          <a:stretch/>
        </p:blipFill>
        <p:spPr>
          <a:xfrm>
            <a:off x="5148311" y="2147124"/>
            <a:ext cx="1416667" cy="10059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3F838D3-BBD2-477E-B91C-7875264E7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35286" r="10233" b="33737"/>
          <a:stretch/>
        </p:blipFill>
        <p:spPr>
          <a:xfrm>
            <a:off x="8525046" y="2417125"/>
            <a:ext cx="2315562" cy="46591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4691EAE1-401C-46F4-AD93-983F68C388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t="20970" r="29061" b="22953"/>
          <a:stretch/>
        </p:blipFill>
        <p:spPr>
          <a:xfrm>
            <a:off x="446799" y="5150270"/>
            <a:ext cx="1497084" cy="106412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3EB98064-B3BE-4543-8FDE-696CBD798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29628" r="29941" b="30844"/>
          <a:stretch/>
        </p:blipFill>
        <p:spPr>
          <a:xfrm>
            <a:off x="7595356" y="3670318"/>
            <a:ext cx="1735545" cy="9048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F53224A-07CF-4FD4-9095-BEC3E61D62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4" t="29628" r="27031" b="30844"/>
          <a:stretch/>
        </p:blipFill>
        <p:spPr>
          <a:xfrm>
            <a:off x="1195573" y="2318833"/>
            <a:ext cx="1686019" cy="77393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8EFDDA26-7D76-4AE4-A5AB-CB242C358F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31992" r="35748" b="28479"/>
          <a:stretch/>
        </p:blipFill>
        <p:spPr>
          <a:xfrm>
            <a:off x="2816478" y="3694440"/>
            <a:ext cx="1206353" cy="85658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4E8EC2F4-779E-4CF9-A66C-E581601A94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3552" r="16392" b="1"/>
          <a:stretch/>
        </p:blipFill>
        <p:spPr>
          <a:xfrm>
            <a:off x="2931590" y="5336816"/>
            <a:ext cx="1206354" cy="89887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4FF4669C-F24B-4E0A-B07A-5729599D9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 t="20970" r="33108" b="22953"/>
          <a:stretch/>
        </p:blipFill>
        <p:spPr>
          <a:xfrm>
            <a:off x="4969822" y="5308047"/>
            <a:ext cx="1118375" cy="956414"/>
          </a:xfrm>
          <a:prstGeom prst="rect">
            <a:avLst/>
          </a:prstGeom>
        </p:spPr>
      </p:pic>
      <p:sp>
        <p:nvSpPr>
          <p:cNvPr id="4" name="AutoShape 2" descr="Resultado de imagem para logo 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5828" y="5287183"/>
            <a:ext cx="2663829" cy="9981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6"/>
          <a:stretch/>
        </p:blipFill>
        <p:spPr>
          <a:xfrm>
            <a:off x="0" y="3519783"/>
            <a:ext cx="2737561" cy="861912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7487625" y="3412565"/>
            <a:ext cx="1833020" cy="13450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08" y="3706316"/>
            <a:ext cx="1904447" cy="96472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96" y="5445326"/>
            <a:ext cx="2083611" cy="55691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34" y="3741196"/>
            <a:ext cx="1166623" cy="80497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F54B4931-920B-4EC0-8474-D0D568C9836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t="25751" r="32228" b="25751"/>
          <a:stretch/>
        </p:blipFill>
        <p:spPr>
          <a:xfrm>
            <a:off x="8892707" y="3580997"/>
            <a:ext cx="1407209" cy="994148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14" y="3587400"/>
            <a:ext cx="2113222" cy="1071577"/>
          </a:xfrm>
          <a:prstGeom prst="rect">
            <a:avLst/>
          </a:prstGeom>
        </p:spPr>
      </p:pic>
      <p:pic>
        <p:nvPicPr>
          <p:cNvPr id="1026" name="Picture 2" descr="Resultado de imagem para grupo bi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68" y="2251043"/>
            <a:ext cx="1571223" cy="84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712DF4DB-C366-4935-B663-E08F7CCCEA10}"/>
              </a:ext>
            </a:extLst>
          </p:cNvPr>
          <p:cNvSpPr txBox="1">
            <a:spLocks/>
          </p:cNvSpPr>
          <p:nvPr/>
        </p:nvSpPr>
        <p:spPr>
          <a:xfrm>
            <a:off x="265361" y="362125"/>
            <a:ext cx="2813107" cy="728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400" b="1" dirty="0" err="1">
                <a:solidFill>
                  <a:srgbClr val="8C000F"/>
                </a:solidFill>
                <a:latin typeface="Raleway" panose="020B0503030101060003" pitchFamily="34" charset="0"/>
              </a:rPr>
              <a:t>arena:GO</a:t>
            </a:r>
            <a:endParaRPr lang="pt-BR" sz="2400" b="1" dirty="0">
              <a:solidFill>
                <a:srgbClr val="8C000F"/>
              </a:solidFill>
              <a:latin typeface="Raleway" panose="020B05030301010600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39D0C04-120D-48F4-ACF3-25595A27B33E}"/>
              </a:ext>
            </a:extLst>
          </p:cNvPr>
          <p:cNvSpPr txBox="1"/>
          <p:nvPr/>
        </p:nvSpPr>
        <p:spPr>
          <a:xfrm>
            <a:off x="3382328" y="573446"/>
            <a:ext cx="8454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Software próprio multiplataforma de gestão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de equipes e serviços para atender e monitorar a execução dos serviços dos times volantes e/ou de campo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utilizando geolocalização e inteligência de processos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 Todas as atividades são cadastradas com fotos, localização, data, hora e </a:t>
            </a:r>
            <a:r>
              <a:rPr lang="pt-BR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etc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do atendimento realizado. Garantindo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cumprimento dos </a:t>
            </a: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SLAs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, atingimento dos KPIs do projeto com transparência e </a:t>
            </a:r>
            <a:r>
              <a:rPr lang="pt-BR" b="1" i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compliance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30EAE8A-00FE-4214-8054-52C74AE29894}"/>
              </a:ext>
            </a:extLst>
          </p:cNvPr>
          <p:cNvSpPr/>
          <p:nvPr/>
        </p:nvSpPr>
        <p:spPr>
          <a:xfrm>
            <a:off x="2186795" y="1014671"/>
            <a:ext cx="780176" cy="75897"/>
          </a:xfrm>
          <a:prstGeom prst="rect">
            <a:avLst/>
          </a:prstGeom>
          <a:solidFill>
            <a:srgbClr val="8C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60BAA5F3-18FA-436F-80C5-D45286FD7950}"/>
              </a:ext>
            </a:extLst>
          </p:cNvPr>
          <p:cNvGrpSpPr/>
          <p:nvPr/>
        </p:nvGrpSpPr>
        <p:grpSpPr>
          <a:xfrm>
            <a:off x="3078468" y="2333701"/>
            <a:ext cx="5817925" cy="728444"/>
            <a:chOff x="3078468" y="2333701"/>
            <a:chExt cx="5817925" cy="728444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xmlns="" id="{80A7986A-55FE-42F3-9DB7-DB2242E11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26"/>
            <a:stretch/>
          </p:blipFill>
          <p:spPr>
            <a:xfrm>
              <a:off x="3078468" y="2333701"/>
              <a:ext cx="5817925" cy="728444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233E8168-ED89-48F2-B802-9C7092EC9746}"/>
                </a:ext>
              </a:extLst>
            </p:cNvPr>
            <p:cNvSpPr txBox="1"/>
            <p:nvPr/>
          </p:nvSpPr>
          <p:spPr>
            <a:xfrm>
              <a:off x="3630845" y="2531050"/>
              <a:ext cx="2966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200" dirty="0">
                  <a:solidFill>
                    <a:srgbClr val="D9CBCB"/>
                  </a:solidFill>
                </a:rPr>
                <a:t>Logística</a:t>
              </a:r>
              <a:endParaRPr lang="pt-BR" sz="2200" dirty="0">
                <a:solidFill>
                  <a:srgbClr val="D9CBCB"/>
                </a:solidFill>
                <a:latin typeface="+mj-lt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xmlns="" id="{D1085CEE-70B1-4AB2-B317-9CB4161A7DE2}"/>
              </a:ext>
            </a:extLst>
          </p:cNvPr>
          <p:cNvGrpSpPr/>
          <p:nvPr/>
        </p:nvGrpSpPr>
        <p:grpSpPr>
          <a:xfrm>
            <a:off x="2666920" y="2350479"/>
            <a:ext cx="5817925" cy="1307409"/>
            <a:chOff x="2666920" y="2350479"/>
            <a:chExt cx="5817925" cy="1307409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xmlns="" id="{1A428130-9C91-4851-A946-8920AE2A5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10"/>
            <a:stretch/>
          </p:blipFill>
          <p:spPr>
            <a:xfrm>
              <a:off x="2666920" y="2350479"/>
              <a:ext cx="5817925" cy="1307409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A748926F-84E9-4020-87C6-D13416119DD4}"/>
                </a:ext>
              </a:extLst>
            </p:cNvPr>
            <p:cNvSpPr txBox="1"/>
            <p:nvPr/>
          </p:nvSpPr>
          <p:spPr>
            <a:xfrm>
              <a:off x="4540354" y="3080558"/>
              <a:ext cx="2966740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pt-BR" sz="2500" dirty="0">
                  <a:solidFill>
                    <a:schemeClr val="bg1"/>
                  </a:solidFill>
                </a:rPr>
                <a:t>Rastreamento</a:t>
              </a:r>
              <a:endParaRPr lang="pt-BR" sz="25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xmlns="" id="{DD42D108-4A40-4AC7-9E7E-60823896381D}"/>
              </a:ext>
            </a:extLst>
          </p:cNvPr>
          <p:cNvGrpSpPr/>
          <p:nvPr/>
        </p:nvGrpSpPr>
        <p:grpSpPr>
          <a:xfrm>
            <a:off x="3382328" y="3504222"/>
            <a:ext cx="6074409" cy="905723"/>
            <a:chOff x="3382328" y="3504222"/>
            <a:chExt cx="6074409" cy="905723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3E46CEAE-F03C-4650-A2FE-FF4505E9F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85" b="44729"/>
            <a:stretch/>
          </p:blipFill>
          <p:spPr>
            <a:xfrm>
              <a:off x="3382328" y="3504222"/>
              <a:ext cx="6074409" cy="905723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2253EDCE-B058-400D-B06C-7C5295EEF42B}"/>
                </a:ext>
              </a:extLst>
            </p:cNvPr>
            <p:cNvSpPr txBox="1"/>
            <p:nvPr/>
          </p:nvSpPr>
          <p:spPr>
            <a:xfrm>
              <a:off x="3883913" y="3699833"/>
              <a:ext cx="2966740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500" dirty="0">
                  <a:solidFill>
                    <a:schemeClr val="bg1"/>
                  </a:solidFill>
                </a:rPr>
                <a:t>Acesso mobile</a:t>
              </a:r>
              <a:endParaRPr lang="pt-BR" sz="25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AA3B98C9-F38D-459E-9C3F-774187FE14D6}"/>
              </a:ext>
            </a:extLst>
          </p:cNvPr>
          <p:cNvGrpSpPr/>
          <p:nvPr/>
        </p:nvGrpSpPr>
        <p:grpSpPr>
          <a:xfrm>
            <a:off x="2458320" y="4153487"/>
            <a:ext cx="5817925" cy="1283292"/>
            <a:chOff x="2458320" y="4153487"/>
            <a:chExt cx="5817925" cy="128329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xmlns="" id="{B087647B-71AF-412F-BE86-B472A6048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4"/>
            <a:stretch/>
          </p:blipFill>
          <p:spPr>
            <a:xfrm>
              <a:off x="2458320" y="4153487"/>
              <a:ext cx="5817925" cy="1283292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C1E6EC97-17A1-4762-9CDB-E2ABE022F2EF}"/>
                </a:ext>
              </a:extLst>
            </p:cNvPr>
            <p:cNvSpPr txBox="1"/>
            <p:nvPr/>
          </p:nvSpPr>
          <p:spPr>
            <a:xfrm>
              <a:off x="3630845" y="4385276"/>
              <a:ext cx="3925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pt-BR" sz="2200" dirty="0">
                  <a:solidFill>
                    <a:srgbClr val="D9CBCB"/>
                  </a:solidFill>
                </a:rPr>
                <a:t>Integração Multiplataformas</a:t>
              </a:r>
              <a:endParaRPr lang="pt-BR" sz="2200" dirty="0">
                <a:solidFill>
                  <a:srgbClr val="D9CBCB"/>
                </a:solidFill>
                <a:latin typeface="+mj-lt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xmlns="" id="{A849D147-2B92-414B-A4D0-A80C821315F6}"/>
              </a:ext>
            </a:extLst>
          </p:cNvPr>
          <p:cNvGrpSpPr/>
          <p:nvPr/>
        </p:nvGrpSpPr>
        <p:grpSpPr>
          <a:xfrm>
            <a:off x="3078467" y="4762845"/>
            <a:ext cx="5817925" cy="905723"/>
            <a:chOff x="3078467" y="4762845"/>
            <a:chExt cx="5817925" cy="905723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xmlns="" id="{1116DB74-A9D1-4472-9C56-B44A80035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78" b="62835"/>
            <a:stretch/>
          </p:blipFill>
          <p:spPr>
            <a:xfrm>
              <a:off x="3078467" y="4762845"/>
              <a:ext cx="5817925" cy="905723"/>
            </a:xfrm>
            <a:prstGeom prst="rect">
              <a:avLst/>
            </a:prstGeom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0661384B-FC17-4338-956D-0F4125622934}"/>
                </a:ext>
              </a:extLst>
            </p:cNvPr>
            <p:cNvSpPr txBox="1"/>
            <p:nvPr/>
          </p:nvSpPr>
          <p:spPr>
            <a:xfrm>
              <a:off x="3754796" y="5011804"/>
              <a:ext cx="2966740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sz="2500" dirty="0">
                  <a:solidFill>
                    <a:schemeClr val="bg1"/>
                  </a:solidFill>
                </a:rPr>
                <a:t>Dashboard</a:t>
              </a:r>
              <a:endParaRPr lang="pt-BR" sz="25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A4C0062F-CC90-4E89-8E0F-EF18C7AB0496}"/>
              </a:ext>
            </a:extLst>
          </p:cNvPr>
          <p:cNvGrpSpPr/>
          <p:nvPr/>
        </p:nvGrpSpPr>
        <p:grpSpPr>
          <a:xfrm>
            <a:off x="2831906" y="5381423"/>
            <a:ext cx="5817925" cy="923811"/>
            <a:chOff x="2831906" y="5381423"/>
            <a:chExt cx="5817925" cy="923811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xmlns="" id="{3579F924-E6C1-40E9-A745-5CE128F98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74" b="46348"/>
            <a:stretch/>
          </p:blipFill>
          <p:spPr>
            <a:xfrm>
              <a:off x="2831906" y="5381423"/>
              <a:ext cx="5817925" cy="923811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FDBBF3AF-72B8-411B-B7A2-517D69EC61E6}"/>
                </a:ext>
              </a:extLst>
            </p:cNvPr>
            <p:cNvSpPr txBox="1"/>
            <p:nvPr/>
          </p:nvSpPr>
          <p:spPr>
            <a:xfrm>
              <a:off x="4257498" y="5672384"/>
              <a:ext cx="2966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pt-BR" sz="2200" dirty="0">
                  <a:solidFill>
                    <a:schemeClr val="bg1"/>
                  </a:solidFill>
                </a:rPr>
                <a:t>Relatórios</a:t>
              </a:r>
              <a:endParaRPr lang="pt-BR" sz="2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2" name="Imagem 31" descr="Uma imagem contendo objeto&#10;&#10;Descrição gerada automaticamente">
            <a:extLst>
              <a:ext uri="{FF2B5EF4-FFF2-40B4-BE49-F238E27FC236}">
                <a16:creationId xmlns:a16="http://schemas.microsoft.com/office/drawing/2014/main" xmlns="" id="{91521DAA-282F-4568-BADB-1D045801EC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7" y="6207854"/>
            <a:ext cx="1501182" cy="42275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64B9209-5285-47F9-9049-CBC6885EEF2E}"/>
              </a:ext>
            </a:extLst>
          </p:cNvPr>
          <p:cNvSpPr txBox="1"/>
          <p:nvPr/>
        </p:nvSpPr>
        <p:spPr>
          <a:xfrm>
            <a:off x="3754796" y="6507100"/>
            <a:ext cx="504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8C000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https://www.youtube.com/watch?v=4ATnSWmdL8g</a:t>
            </a:r>
            <a:endParaRPr lang="pt-BR" dirty="0">
              <a:solidFill>
                <a:srgbClr val="8C0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583186"/>
            <a:ext cx="10972800" cy="522544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12273" y="121804"/>
            <a:ext cx="301752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</a:t>
            </a:r>
            <a:r>
              <a:rPr lang="pt-BR" sz="2880" kern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OPERACIONAL</a:t>
            </a:r>
          </a:p>
        </p:txBody>
      </p:sp>
      <p:sp>
        <p:nvSpPr>
          <p:cNvPr id="5" name="Retângulo com Canto Aparado do Mesmo Lado 4"/>
          <p:cNvSpPr/>
          <p:nvPr/>
        </p:nvSpPr>
        <p:spPr>
          <a:xfrm>
            <a:off x="0" y="6555346"/>
            <a:ext cx="12192000" cy="302654"/>
          </a:xfrm>
          <a:prstGeom prst="snip2SameRect">
            <a:avLst/>
          </a:prstGeom>
          <a:solidFill>
            <a:srgbClr val="8C00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902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8" y="1242300"/>
            <a:ext cx="9612976" cy="518964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12273" y="121804"/>
            <a:ext cx="301752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SISTEMA</a:t>
            </a:r>
            <a:r>
              <a:rPr lang="pt-BR" sz="2880" kern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OPERACIONAL</a:t>
            </a:r>
          </a:p>
        </p:txBody>
      </p:sp>
      <p:sp>
        <p:nvSpPr>
          <p:cNvPr id="4" name="Retângulo com Canto Aparado do Mesmo Lado 3"/>
          <p:cNvSpPr/>
          <p:nvPr/>
        </p:nvSpPr>
        <p:spPr>
          <a:xfrm>
            <a:off x="0" y="6709892"/>
            <a:ext cx="12192000" cy="148107"/>
          </a:xfrm>
          <a:prstGeom prst="snip2SameRect">
            <a:avLst/>
          </a:prstGeom>
          <a:solidFill>
            <a:srgbClr val="8C00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85" y="1919945"/>
            <a:ext cx="2932459" cy="29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com Canto Aparado do Mesmo Lado 2"/>
          <p:cNvSpPr/>
          <p:nvPr/>
        </p:nvSpPr>
        <p:spPr>
          <a:xfrm>
            <a:off x="0" y="6310648"/>
            <a:ext cx="12192000" cy="547352"/>
          </a:xfrm>
          <a:prstGeom prst="snip2SameRect">
            <a:avLst/>
          </a:prstGeom>
          <a:solidFill>
            <a:srgbClr val="8C00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12273" y="121804"/>
            <a:ext cx="15960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GESTÃO </a:t>
            </a:r>
            <a:r>
              <a:rPr lang="pt-BR" sz="2880" kern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ONLINE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94" y="1537855"/>
            <a:ext cx="9999945" cy="4523412"/>
          </a:xfrm>
          <a:prstGeom prst="round2DiagRect">
            <a:avLst>
              <a:gd name="adj1" fmla="val 908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316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6" y="895129"/>
            <a:ext cx="10600660" cy="5962871"/>
          </a:xfrm>
          <a:prstGeom prst="rect">
            <a:avLst/>
          </a:prstGeom>
        </p:spPr>
      </p:pic>
      <p:sp>
        <p:nvSpPr>
          <p:cNvPr id="4" name="Retângulo com Canto Aparado do Mesmo Lado 3"/>
          <p:cNvSpPr/>
          <p:nvPr/>
        </p:nvSpPr>
        <p:spPr>
          <a:xfrm>
            <a:off x="0" y="0"/>
            <a:ext cx="12385183" cy="1081278"/>
          </a:xfrm>
          <a:prstGeom prst="snip2SameRect">
            <a:avLst/>
          </a:prstGeom>
          <a:solidFill>
            <a:srgbClr val="8C00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8532" y="51274"/>
            <a:ext cx="580746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SISTEMA DE GESTÃO </a:t>
            </a:r>
            <a:r>
              <a:rPr lang="pt-BR" sz="2880" b="1" kern="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RECONHECIDO NO MERCADO</a:t>
            </a:r>
            <a:endParaRPr lang="pt-BR" sz="2880" b="1" kern="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20" y="3490828"/>
            <a:ext cx="4309731" cy="323229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05561" y="6389675"/>
            <a:ext cx="718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4"/>
              </a:rPr>
              <a:t>https://drive.google.com/open?id=1n_2j90PTvtjokECAFMSbXQxoJvtPXSoG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9313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12273" y="121804"/>
            <a:ext cx="450670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Pioneira no </a:t>
            </a:r>
          </a:p>
          <a:p>
            <a:r>
              <a:rPr lang="pt-BR" sz="2880" kern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MUNDO</a:t>
            </a:r>
          </a:p>
        </p:txBody>
      </p:sp>
      <p:sp>
        <p:nvSpPr>
          <p:cNvPr id="5" name="Arredondar Retângulo em um Canto Diagonal 4"/>
          <p:cNvSpPr/>
          <p:nvPr/>
        </p:nvSpPr>
        <p:spPr>
          <a:xfrm>
            <a:off x="335020" y="1640366"/>
            <a:ext cx="11521960" cy="1006242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8C000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pt-BR" sz="2000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Sendo pioneira no desenvolvimento de sistema para localização interna de carrinhos de bagagens em aeroportos em todo mundo, a EQS vem desenvolvendo junto ao GRU </a:t>
            </a:r>
            <a:r>
              <a:rPr lang="pt-BR" sz="2000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Airport</a:t>
            </a:r>
            <a:r>
              <a:rPr lang="pt-BR" sz="2000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uma solução inovadora que busca otimizar as atividades de manuseio e movimentação dos carrinhos aeroportuários.</a:t>
            </a:r>
            <a:endParaRPr lang="pt-BR" b="1" i="1" dirty="0">
              <a:solidFill>
                <a:schemeClr val="bg1"/>
              </a:solidFill>
              <a:latin typeface="PT Sans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rredondar Retângulo em um Canto Diagonal 9"/>
          <p:cNvSpPr/>
          <p:nvPr/>
        </p:nvSpPr>
        <p:spPr>
          <a:xfrm>
            <a:off x="479568" y="3335628"/>
            <a:ext cx="4955316" cy="2962986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8C000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Atualmente, alguns aeroportos pelo mundo vem buscando uma solução de baixo custo para realizar tal atividade, visto o baixo valor dos ativos. Porém todas as soluções que foram desenvolvidas até 2020 utilizavam a tecnologia RFID, que além de possuir alto custo, não possui precisão e não consegue informar em tempo real a localização dos carrinhos. </a:t>
            </a:r>
            <a:endParaRPr lang="pt-BR" sz="1600" b="1" i="1" dirty="0">
              <a:solidFill>
                <a:schemeClr val="bg1"/>
              </a:solidFill>
              <a:latin typeface="PT Sans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2160" r="1988" b="10235"/>
          <a:stretch/>
        </p:blipFill>
        <p:spPr>
          <a:xfrm>
            <a:off x="6338937" y="3065172"/>
            <a:ext cx="4850657" cy="3444254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355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2876" y="121804"/>
            <a:ext cx="450670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Projeto Piloto  </a:t>
            </a:r>
          </a:p>
          <a:p>
            <a:r>
              <a:rPr lang="pt-BR" sz="2880" kern="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arena:iot</a:t>
            </a:r>
            <a:endParaRPr lang="pt-BR" sz="2880" kern="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Arredondar Retângulo em um Canto Diagonal 5"/>
          <p:cNvSpPr/>
          <p:nvPr/>
        </p:nvSpPr>
        <p:spPr>
          <a:xfrm>
            <a:off x="231820" y="1749436"/>
            <a:ext cx="8525815" cy="1924639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8C000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pt-BR" sz="1600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tecnologia proposta pela EQS recebe a atualização das informações em tempo real, sendo pioneira em todo mundo. O sistema utiliza a tecnologia BLE (Bluetooth </a:t>
            </a:r>
            <a:r>
              <a:rPr lang="pt-BR" sz="1600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pt-BR" sz="1600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Energy), onde cada carrinho recebe um </a:t>
            </a:r>
            <a:r>
              <a:rPr lang="pt-BR" sz="1600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beacon</a:t>
            </a:r>
            <a:r>
              <a:rPr lang="pt-BR" sz="1600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emite um sinal de baixa frequência. Esses sinais são recebidos por Gateways (Receptor do Sinal BLE) espalhados em locais estratégicos. Os dados são computados pelo sistema </a:t>
            </a:r>
            <a:r>
              <a:rPr lang="pt-BR" sz="1600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arena:IOT</a:t>
            </a:r>
            <a:r>
              <a:rPr lang="pt-BR" sz="1600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o sistema emite um alerta, via SMS e/ou e-mail, para o responsável da operação sempre que necessário realocar os carrinhos.</a:t>
            </a:r>
          </a:p>
        </p:txBody>
      </p:sp>
      <p:sp>
        <p:nvSpPr>
          <p:cNvPr id="9" name="Arredondar Retângulo em um Canto Diagonal 8"/>
          <p:cNvSpPr/>
          <p:nvPr/>
        </p:nvSpPr>
        <p:spPr>
          <a:xfrm>
            <a:off x="5168179" y="4380181"/>
            <a:ext cx="6797847" cy="1647009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8C000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arena:iot</a:t>
            </a: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possui a versão MOBILE e WEB que permitem verificar no mapa de cada terminal, os locais que possuem um maior número de carrinhos e realoca-los. Garantindo a melhor distribuição e disponibilidade dos carrinhos aos usuários do aeroporto.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4" y="3982912"/>
            <a:ext cx="4505151" cy="26050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6" y="4428850"/>
            <a:ext cx="1016527" cy="15496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1" t="29963" r="28683" b="48439"/>
          <a:stretch/>
        </p:blipFill>
        <p:spPr>
          <a:xfrm>
            <a:off x="8944972" y="1210614"/>
            <a:ext cx="3097152" cy="228315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257" y="2434211"/>
            <a:ext cx="1214106" cy="121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0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1207" y="173320"/>
            <a:ext cx="408169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80" kern="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Prestação de serviços </a:t>
            </a:r>
            <a:r>
              <a:rPr lang="pt-BR" sz="2880" kern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Inteligentes.</a:t>
            </a:r>
          </a:p>
        </p:txBody>
      </p:sp>
      <p:sp>
        <p:nvSpPr>
          <p:cNvPr id="3" name="Arredondar Retângulo em um Canto Diagonal 2"/>
          <p:cNvSpPr/>
          <p:nvPr/>
        </p:nvSpPr>
        <p:spPr>
          <a:xfrm>
            <a:off x="6300819" y="1492768"/>
            <a:ext cx="5409814" cy="2537983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8C000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Através do </a:t>
            </a:r>
            <a:r>
              <a:rPr lang="pt-BR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arena:iot</a:t>
            </a: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 possível planejar a quantidade de carrinhos mínimos e máximos por local e por período de tempo. Desta forma em um determinados horários com pico de movimento, por exemplo, com a chegada de </a:t>
            </a:r>
            <a:r>
              <a:rPr lang="pt-BR" b="1" i="1" dirty="0" err="1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vôos</a:t>
            </a: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simultâneos, o sistema avisa os encarregados para atender prontamente a demanda. </a:t>
            </a:r>
            <a:endParaRPr lang="pt-BR" sz="1600" b="1" i="1" dirty="0">
              <a:solidFill>
                <a:schemeClr val="bg1"/>
              </a:solidFill>
              <a:latin typeface="PT Sans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585835" y="4571999"/>
            <a:ext cx="5189283" cy="2022827"/>
          </a:xfrm>
          <a:prstGeom prst="round2DiagRect">
            <a:avLst/>
          </a:prstGeom>
          <a:gradFill>
            <a:gsLst>
              <a:gs pos="0">
                <a:srgbClr val="C00000"/>
              </a:gs>
              <a:gs pos="100000">
                <a:srgbClr val="8C000F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226695" algn="just">
              <a:lnSpc>
                <a:spcPct val="107000"/>
              </a:lnSpc>
              <a:spcAft>
                <a:spcPts val="0"/>
              </a:spcAft>
            </a:pPr>
            <a:r>
              <a:rPr lang="pt-BR" b="1" i="1" dirty="0">
                <a:solidFill>
                  <a:schemeClr val="bg1"/>
                </a:solidFill>
                <a:latin typeface="PT Sans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esta nova solução, a EQS se posiciona como uma empresa de prestação de serviços que busca agregar tecnologia em suas atividades e desenvolvendo soluções inovadoras à seus clientes. Agregando qualidade e assertividade dos serviços prestados.</a:t>
            </a:r>
            <a:endParaRPr lang="pt-BR" sz="1600" b="1" i="1" dirty="0">
              <a:solidFill>
                <a:schemeClr val="bg1"/>
              </a:solidFill>
              <a:latin typeface="PT Sans" panose="020B05030202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3" y="5126603"/>
            <a:ext cx="2060959" cy="56704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16" y="5034771"/>
            <a:ext cx="2420117" cy="10972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7" y="1492768"/>
            <a:ext cx="4267226" cy="26413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79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7420E1E-C9C4-488E-A90F-09EC0D9CB4CE}"/>
              </a:ext>
            </a:extLst>
          </p:cNvPr>
          <p:cNvSpPr txBox="1"/>
          <p:nvPr/>
        </p:nvSpPr>
        <p:spPr>
          <a:xfrm>
            <a:off x="208064" y="3593896"/>
            <a:ext cx="478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Agradecemos!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D47DD4A2-E51E-419D-BA88-05C8A2291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00" y="1888207"/>
            <a:ext cx="3570331" cy="126203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BF8B44E-B722-4FBB-8635-9745F6D14A29}"/>
              </a:ext>
            </a:extLst>
          </p:cNvPr>
          <p:cNvSpPr/>
          <p:nvPr/>
        </p:nvSpPr>
        <p:spPr>
          <a:xfrm>
            <a:off x="341414" y="3424607"/>
            <a:ext cx="780176" cy="75897"/>
          </a:xfrm>
          <a:prstGeom prst="rect">
            <a:avLst/>
          </a:prstGeom>
          <a:solidFill>
            <a:srgbClr val="8C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836A0D5A-464B-462C-966B-0CF239C9BCEA}"/>
              </a:ext>
            </a:extLst>
          </p:cNvPr>
          <p:cNvGrpSpPr/>
          <p:nvPr/>
        </p:nvGrpSpPr>
        <p:grpSpPr>
          <a:xfrm>
            <a:off x="341414" y="6168754"/>
            <a:ext cx="4998075" cy="307777"/>
            <a:chOff x="341414" y="6168754"/>
            <a:chExt cx="4998075" cy="307777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xmlns="" id="{1F2B1509-8121-4AAC-9AC2-9A3983DED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41414" y="6179635"/>
              <a:ext cx="256106" cy="256106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F203C7A6-FFF8-4DD9-BE72-4A17D9CD00EF}"/>
                </a:ext>
              </a:extLst>
            </p:cNvPr>
            <p:cNvSpPr txBox="1"/>
            <p:nvPr/>
          </p:nvSpPr>
          <p:spPr>
            <a:xfrm>
              <a:off x="557764" y="6168754"/>
              <a:ext cx="4781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8C000F"/>
                  </a:solidFill>
                  <a:latin typeface="+mj-lt"/>
                  <a:hlinkClick r:id="rId5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EQS Engenharia</a:t>
              </a:r>
              <a:endParaRPr lang="pt-BR" sz="1400" b="1" dirty="0">
                <a:solidFill>
                  <a:srgbClr val="8C000F"/>
                </a:solidFill>
                <a:latin typeface="+mj-lt"/>
              </a:endParaRP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688D739-FE36-4ABE-88A5-6B2CC35149A2}"/>
              </a:ext>
            </a:extLst>
          </p:cNvPr>
          <p:cNvSpPr txBox="1"/>
          <p:nvPr/>
        </p:nvSpPr>
        <p:spPr>
          <a:xfrm>
            <a:off x="314910" y="5846457"/>
            <a:ext cx="612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8C000F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www.eqsengenharia.com.br</a:t>
            </a:r>
            <a:endParaRPr lang="pt-BR" sz="1600" dirty="0">
              <a:solidFill>
                <a:srgbClr val="8C000F"/>
              </a:solidFill>
              <a:latin typeface="+mj-lt"/>
            </a:endParaRPr>
          </a:p>
          <a:p>
            <a:endParaRPr lang="pt-BR" sz="1600" dirty="0">
              <a:solidFill>
                <a:srgbClr val="8C000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91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7BA892A-E61E-4764-95D2-7B0E53669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3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F8E90565-50DA-4E77-B4E1-C6B329200644}"/>
              </a:ext>
            </a:extLst>
          </p:cNvPr>
          <p:cNvSpPr txBox="1">
            <a:spLocks/>
          </p:cNvSpPr>
          <p:nvPr/>
        </p:nvSpPr>
        <p:spPr>
          <a:xfrm>
            <a:off x="812503" y="427338"/>
            <a:ext cx="2813107" cy="728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8C000F"/>
                </a:solidFill>
                <a:latin typeface="Raleway" panose="020B0503030101060003" pitchFamily="34" charset="0"/>
              </a:rPr>
              <a:t>QUEM SOMOS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DE153A8-9BCA-43F1-BA0D-52DE78C7B682}"/>
              </a:ext>
            </a:extLst>
          </p:cNvPr>
          <p:cNvSpPr txBox="1"/>
          <p:nvPr/>
        </p:nvSpPr>
        <p:spPr>
          <a:xfrm>
            <a:off x="2966971" y="1836636"/>
            <a:ext cx="8454538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pt-BR" b="1" dirty="0">
                <a:solidFill>
                  <a:srgbClr val="8C000F"/>
                </a:solidFill>
                <a:latin typeface="+mj-lt"/>
              </a:rPr>
              <a:t>EQS Engenharia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é uma empresa com mais de 30 anos de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atuação no mercado nacional de </a:t>
            </a:r>
            <a:r>
              <a:rPr lang="pt-BR" b="1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Facilities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Management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atuando com:</a:t>
            </a:r>
          </a:p>
          <a:p>
            <a:pPr>
              <a:lnSpc>
                <a:spcPts val="24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Manutenção Predial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Sistemas Críticos de Energia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Telecomunicações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Climatização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CFTV</a:t>
            </a:r>
          </a:p>
          <a:p>
            <a:pPr>
              <a:lnSpc>
                <a:spcPts val="21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ts val="24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Ajudamos a impulsionar o negócio de nossos clientes através de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moderna infraestrutura de equipamentos, tecnologia, gestão e pessoal qualificado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para garantir a entrega de serviços com satisfação.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F1581EA8-3603-4964-A3B8-E3D977C60CB0}"/>
              </a:ext>
            </a:extLst>
          </p:cNvPr>
          <p:cNvSpPr/>
          <p:nvPr/>
        </p:nvSpPr>
        <p:spPr>
          <a:xfrm>
            <a:off x="2186795" y="1014671"/>
            <a:ext cx="780176" cy="75897"/>
          </a:xfrm>
          <a:prstGeom prst="rect">
            <a:avLst/>
          </a:prstGeom>
          <a:solidFill>
            <a:srgbClr val="8C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Uma imagem contendo objeto&#10;&#10;Descrição gerada automaticamente">
            <a:extLst>
              <a:ext uri="{FF2B5EF4-FFF2-40B4-BE49-F238E27FC236}">
                <a16:creationId xmlns:a16="http://schemas.microsoft.com/office/drawing/2014/main" xmlns="" id="{16226E75-D16E-4A42-943D-0F6A23BD2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7" y="6207854"/>
            <a:ext cx="1501182" cy="4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CEFDD2-DFA7-4415-9331-47083490FC7A}"/>
              </a:ext>
            </a:extLst>
          </p:cNvPr>
          <p:cNvSpPr txBox="1">
            <a:spLocks/>
          </p:cNvSpPr>
          <p:nvPr/>
        </p:nvSpPr>
        <p:spPr>
          <a:xfrm>
            <a:off x="812503" y="427338"/>
            <a:ext cx="2813107" cy="728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bg2">
                    <a:lumMod val="90000"/>
                  </a:schemeClr>
                </a:solidFill>
                <a:latin typeface="Raleway" panose="020B0503030101060003" pitchFamily="34" charset="0"/>
              </a:rPr>
              <a:t>NOSSA MISSÃO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5DB6DA8-C8A4-40A9-AC9F-BDC40BF289A1}"/>
              </a:ext>
            </a:extLst>
          </p:cNvPr>
          <p:cNvSpPr/>
          <p:nvPr/>
        </p:nvSpPr>
        <p:spPr>
          <a:xfrm>
            <a:off x="2371353" y="1014671"/>
            <a:ext cx="780176" cy="75897"/>
          </a:xfrm>
          <a:prstGeom prst="rect">
            <a:avLst/>
          </a:prstGeom>
          <a:solidFill>
            <a:srgbClr val="C0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7" name="Imagem 26" descr="Uma imagem contendo objeto&#10;&#10;Descrição gerada automaticamente">
            <a:extLst>
              <a:ext uri="{FF2B5EF4-FFF2-40B4-BE49-F238E27FC236}">
                <a16:creationId xmlns:a16="http://schemas.microsoft.com/office/drawing/2014/main" xmlns="" id="{ACC6971C-5E8A-49D4-A90D-1AEE9C3D8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818" y="6368984"/>
            <a:ext cx="1501182" cy="422756"/>
          </a:xfrm>
          <a:prstGeom prst="rect">
            <a:avLst/>
          </a:prstGeom>
        </p:spPr>
      </p:pic>
      <p:grpSp>
        <p:nvGrpSpPr>
          <p:cNvPr id="45" name="Agrupar 44">
            <a:extLst>
              <a:ext uri="{FF2B5EF4-FFF2-40B4-BE49-F238E27FC236}">
                <a16:creationId xmlns:a16="http://schemas.microsoft.com/office/drawing/2014/main" xmlns="" id="{FCE73C09-F547-45B2-8254-B38746C157AB}"/>
              </a:ext>
            </a:extLst>
          </p:cNvPr>
          <p:cNvGrpSpPr/>
          <p:nvPr/>
        </p:nvGrpSpPr>
        <p:grpSpPr>
          <a:xfrm>
            <a:off x="3091612" y="4086987"/>
            <a:ext cx="7046753" cy="896255"/>
            <a:chOff x="2938942" y="5120066"/>
            <a:chExt cx="7046753" cy="896255"/>
          </a:xfrm>
        </p:grpSpPr>
        <p:sp>
          <p:nvSpPr>
            <p:cNvPr id="26" name="Paralelogramo 20">
              <a:extLst>
                <a:ext uri="{FF2B5EF4-FFF2-40B4-BE49-F238E27FC236}">
                  <a16:creationId xmlns:a16="http://schemas.microsoft.com/office/drawing/2014/main" xmlns="" id="{B182A312-F7E5-44D6-9489-0D5474B23530}"/>
                </a:ext>
              </a:extLst>
            </p:cNvPr>
            <p:cNvSpPr/>
            <p:nvPr/>
          </p:nvSpPr>
          <p:spPr>
            <a:xfrm>
              <a:off x="2938942" y="5290692"/>
              <a:ext cx="7046753" cy="620786"/>
            </a:xfrm>
            <a:custGeom>
              <a:avLst/>
              <a:gdLst>
                <a:gd name="connsiteX0" fmla="*/ 0 w 6988030"/>
                <a:gd name="connsiteY0" fmla="*/ 620786 h 620786"/>
                <a:gd name="connsiteX1" fmla="*/ 155197 w 6988030"/>
                <a:gd name="connsiteY1" fmla="*/ 0 h 620786"/>
                <a:gd name="connsiteX2" fmla="*/ 6988030 w 6988030"/>
                <a:gd name="connsiteY2" fmla="*/ 0 h 620786"/>
                <a:gd name="connsiteX3" fmla="*/ 6832834 w 6988030"/>
                <a:gd name="connsiteY3" fmla="*/ 620786 h 620786"/>
                <a:gd name="connsiteX4" fmla="*/ 0 w 6988030"/>
                <a:gd name="connsiteY4" fmla="*/ 620786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91557 w 7046753"/>
                <a:gd name="connsiteY3" fmla="*/ 620786 h 620786"/>
                <a:gd name="connsiteX4" fmla="*/ 0 w 7046753"/>
                <a:gd name="connsiteY4" fmla="*/ 604008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41223 w 7046753"/>
                <a:gd name="connsiteY3" fmla="*/ 620786 h 620786"/>
                <a:gd name="connsiteX4" fmla="*/ 0 w 7046753"/>
                <a:gd name="connsiteY4" fmla="*/ 604008 h 6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753" h="620786">
                  <a:moveTo>
                    <a:pt x="0" y="604008"/>
                  </a:moveTo>
                  <a:lnTo>
                    <a:pt x="213920" y="0"/>
                  </a:lnTo>
                  <a:lnTo>
                    <a:pt x="7046753" y="0"/>
                  </a:lnTo>
                  <a:lnTo>
                    <a:pt x="6841223" y="620786"/>
                  </a:lnTo>
                  <a:lnTo>
                    <a:pt x="0" y="604008"/>
                  </a:lnTo>
                  <a:close/>
                </a:path>
              </a:pathLst>
            </a:custGeom>
            <a:solidFill>
              <a:srgbClr val="E6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xmlns="" id="{412D6433-D0EB-431B-B00A-0260D55CE455}"/>
                </a:ext>
              </a:extLst>
            </p:cNvPr>
            <p:cNvSpPr txBox="1"/>
            <p:nvPr/>
          </p:nvSpPr>
          <p:spPr>
            <a:xfrm>
              <a:off x="4160939" y="5395936"/>
              <a:ext cx="5570123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b="1" dirty="0">
                  <a:solidFill>
                    <a:srgbClr val="A15565"/>
                  </a:solidFill>
                  <a:latin typeface="+mj-lt"/>
                </a:rPr>
                <a:t>Respeito e integração à comunidade</a:t>
              </a:r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xmlns="" id="{EF8CAB13-AEF7-4F7B-B34D-54CC23D28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217658" y="5120066"/>
              <a:ext cx="907894" cy="896255"/>
            </a:xfrm>
            <a:prstGeom prst="rect">
              <a:avLst/>
            </a:prstGeom>
          </p:spPr>
        </p:pic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xmlns="" id="{528F6AC5-F0FC-455D-90BB-20D53415BE49}"/>
              </a:ext>
            </a:extLst>
          </p:cNvPr>
          <p:cNvGrpSpPr/>
          <p:nvPr/>
        </p:nvGrpSpPr>
        <p:grpSpPr>
          <a:xfrm>
            <a:off x="4313609" y="1895072"/>
            <a:ext cx="7046753" cy="896223"/>
            <a:chOff x="4160939" y="2928151"/>
            <a:chExt cx="7046753" cy="896223"/>
          </a:xfrm>
        </p:grpSpPr>
        <p:sp>
          <p:nvSpPr>
            <p:cNvPr id="23" name="Paralelogramo 20">
              <a:extLst>
                <a:ext uri="{FF2B5EF4-FFF2-40B4-BE49-F238E27FC236}">
                  <a16:creationId xmlns:a16="http://schemas.microsoft.com/office/drawing/2014/main" xmlns="" id="{5EAF9B55-3565-4929-9119-C127071C1B61}"/>
                </a:ext>
              </a:extLst>
            </p:cNvPr>
            <p:cNvSpPr/>
            <p:nvPr/>
          </p:nvSpPr>
          <p:spPr>
            <a:xfrm>
              <a:off x="4160939" y="3036998"/>
              <a:ext cx="7046753" cy="620786"/>
            </a:xfrm>
            <a:custGeom>
              <a:avLst/>
              <a:gdLst>
                <a:gd name="connsiteX0" fmla="*/ 0 w 6988030"/>
                <a:gd name="connsiteY0" fmla="*/ 620786 h 620786"/>
                <a:gd name="connsiteX1" fmla="*/ 155197 w 6988030"/>
                <a:gd name="connsiteY1" fmla="*/ 0 h 620786"/>
                <a:gd name="connsiteX2" fmla="*/ 6988030 w 6988030"/>
                <a:gd name="connsiteY2" fmla="*/ 0 h 620786"/>
                <a:gd name="connsiteX3" fmla="*/ 6832834 w 6988030"/>
                <a:gd name="connsiteY3" fmla="*/ 620786 h 620786"/>
                <a:gd name="connsiteX4" fmla="*/ 0 w 6988030"/>
                <a:gd name="connsiteY4" fmla="*/ 620786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91557 w 7046753"/>
                <a:gd name="connsiteY3" fmla="*/ 620786 h 620786"/>
                <a:gd name="connsiteX4" fmla="*/ 0 w 7046753"/>
                <a:gd name="connsiteY4" fmla="*/ 604008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41223 w 7046753"/>
                <a:gd name="connsiteY3" fmla="*/ 620786 h 620786"/>
                <a:gd name="connsiteX4" fmla="*/ 0 w 7046753"/>
                <a:gd name="connsiteY4" fmla="*/ 604008 h 6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753" h="620786">
                  <a:moveTo>
                    <a:pt x="0" y="604008"/>
                  </a:moveTo>
                  <a:lnTo>
                    <a:pt x="213920" y="0"/>
                  </a:lnTo>
                  <a:lnTo>
                    <a:pt x="7046753" y="0"/>
                  </a:lnTo>
                  <a:lnTo>
                    <a:pt x="6841223" y="620786"/>
                  </a:lnTo>
                  <a:lnTo>
                    <a:pt x="0" y="604008"/>
                  </a:lnTo>
                  <a:close/>
                </a:path>
              </a:pathLst>
            </a:custGeom>
            <a:solidFill>
              <a:srgbClr val="D9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FE15766E-8FCC-4F53-89CC-56F684A3681A}"/>
                </a:ext>
              </a:extLst>
            </p:cNvPr>
            <p:cNvSpPr txBox="1"/>
            <p:nvPr/>
          </p:nvSpPr>
          <p:spPr>
            <a:xfrm>
              <a:off x="4675633" y="3146886"/>
              <a:ext cx="5318451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b="1" dirty="0">
                  <a:solidFill>
                    <a:srgbClr val="A15565"/>
                  </a:solidFill>
                  <a:latin typeface="+mj-lt"/>
                </a:rPr>
                <a:t>Comprometimento permanente com clientes e parceiros</a:t>
              </a:r>
            </a:p>
          </p:txBody>
        </p:sp>
        <p:pic>
          <p:nvPicPr>
            <p:cNvPr id="36" name="Gráfico 35">
              <a:extLst>
                <a:ext uri="{FF2B5EF4-FFF2-40B4-BE49-F238E27FC236}">
                  <a16:creationId xmlns:a16="http://schemas.microsoft.com/office/drawing/2014/main" xmlns="" id="{53A7B891-0581-49CD-9D1A-757F87885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068187" y="2928151"/>
              <a:ext cx="896223" cy="896223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xmlns="" id="{3768DB78-0FDB-46EC-A945-58690BBCF47D}"/>
              </a:ext>
            </a:extLst>
          </p:cNvPr>
          <p:cNvGrpSpPr/>
          <p:nvPr/>
        </p:nvGrpSpPr>
        <p:grpSpPr>
          <a:xfrm>
            <a:off x="2933452" y="2624705"/>
            <a:ext cx="7046753" cy="884733"/>
            <a:chOff x="2780782" y="3657784"/>
            <a:chExt cx="7046753" cy="884733"/>
          </a:xfrm>
        </p:grpSpPr>
        <p:sp>
          <p:nvSpPr>
            <p:cNvPr id="24" name="Paralelogramo 20">
              <a:extLst>
                <a:ext uri="{FF2B5EF4-FFF2-40B4-BE49-F238E27FC236}">
                  <a16:creationId xmlns:a16="http://schemas.microsoft.com/office/drawing/2014/main" xmlns="" id="{39AC7689-2D1B-4ED6-A08E-3468F425050F}"/>
                </a:ext>
              </a:extLst>
            </p:cNvPr>
            <p:cNvSpPr/>
            <p:nvPr/>
          </p:nvSpPr>
          <p:spPr>
            <a:xfrm>
              <a:off x="2780782" y="3788230"/>
              <a:ext cx="7046753" cy="620786"/>
            </a:xfrm>
            <a:custGeom>
              <a:avLst/>
              <a:gdLst>
                <a:gd name="connsiteX0" fmla="*/ 0 w 6988030"/>
                <a:gd name="connsiteY0" fmla="*/ 620786 h 620786"/>
                <a:gd name="connsiteX1" fmla="*/ 155197 w 6988030"/>
                <a:gd name="connsiteY1" fmla="*/ 0 h 620786"/>
                <a:gd name="connsiteX2" fmla="*/ 6988030 w 6988030"/>
                <a:gd name="connsiteY2" fmla="*/ 0 h 620786"/>
                <a:gd name="connsiteX3" fmla="*/ 6832834 w 6988030"/>
                <a:gd name="connsiteY3" fmla="*/ 620786 h 620786"/>
                <a:gd name="connsiteX4" fmla="*/ 0 w 6988030"/>
                <a:gd name="connsiteY4" fmla="*/ 620786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91557 w 7046753"/>
                <a:gd name="connsiteY3" fmla="*/ 620786 h 620786"/>
                <a:gd name="connsiteX4" fmla="*/ 0 w 7046753"/>
                <a:gd name="connsiteY4" fmla="*/ 604008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41223 w 7046753"/>
                <a:gd name="connsiteY3" fmla="*/ 620786 h 620786"/>
                <a:gd name="connsiteX4" fmla="*/ 0 w 7046753"/>
                <a:gd name="connsiteY4" fmla="*/ 604008 h 6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753" h="620786">
                  <a:moveTo>
                    <a:pt x="0" y="604008"/>
                  </a:moveTo>
                  <a:lnTo>
                    <a:pt x="213920" y="0"/>
                  </a:lnTo>
                  <a:lnTo>
                    <a:pt x="7046753" y="0"/>
                  </a:lnTo>
                  <a:lnTo>
                    <a:pt x="6841223" y="620786"/>
                  </a:lnTo>
                  <a:lnTo>
                    <a:pt x="0" y="604008"/>
                  </a:lnTo>
                  <a:close/>
                </a:path>
              </a:pathLst>
            </a:custGeom>
            <a:solidFill>
              <a:srgbClr val="C0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xmlns="" id="{61D04AF8-8C5E-4D60-821D-B4BEB1F7AF5E}"/>
                </a:ext>
              </a:extLst>
            </p:cNvPr>
            <p:cNvSpPr txBox="1"/>
            <p:nvPr/>
          </p:nvSpPr>
          <p:spPr>
            <a:xfrm>
              <a:off x="4087704" y="3898118"/>
              <a:ext cx="5570123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b="1" dirty="0">
                  <a:solidFill>
                    <a:srgbClr val="804451"/>
                  </a:solidFill>
                  <a:latin typeface="+mj-lt"/>
                </a:rPr>
                <a:t>Melhoria contínua de processos e serviços</a:t>
              </a:r>
            </a:p>
          </p:txBody>
        </p:sp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xmlns="" id="{13C0F316-35DE-43D7-AF3A-71259A177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157925" y="3657784"/>
              <a:ext cx="896223" cy="884733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xmlns="" id="{138D851F-7BAF-4582-B146-EAE33F83FA18}"/>
              </a:ext>
            </a:extLst>
          </p:cNvPr>
          <p:cNvGrpSpPr/>
          <p:nvPr/>
        </p:nvGrpSpPr>
        <p:grpSpPr>
          <a:xfrm>
            <a:off x="3625610" y="1090568"/>
            <a:ext cx="7046753" cy="902670"/>
            <a:chOff x="3472940" y="2123647"/>
            <a:chExt cx="7046753" cy="902670"/>
          </a:xfrm>
        </p:grpSpPr>
        <p:sp>
          <p:nvSpPr>
            <p:cNvPr id="21" name="Paralelogramo 20">
              <a:extLst>
                <a:ext uri="{FF2B5EF4-FFF2-40B4-BE49-F238E27FC236}">
                  <a16:creationId xmlns:a16="http://schemas.microsoft.com/office/drawing/2014/main" xmlns="" id="{F676FCD6-DB6E-4A16-93A2-EC97C27461A3}"/>
                </a:ext>
              </a:extLst>
            </p:cNvPr>
            <p:cNvSpPr/>
            <p:nvPr/>
          </p:nvSpPr>
          <p:spPr>
            <a:xfrm>
              <a:off x="3472940" y="2285766"/>
              <a:ext cx="7046753" cy="620786"/>
            </a:xfrm>
            <a:custGeom>
              <a:avLst/>
              <a:gdLst>
                <a:gd name="connsiteX0" fmla="*/ 0 w 6988030"/>
                <a:gd name="connsiteY0" fmla="*/ 620786 h 620786"/>
                <a:gd name="connsiteX1" fmla="*/ 155197 w 6988030"/>
                <a:gd name="connsiteY1" fmla="*/ 0 h 620786"/>
                <a:gd name="connsiteX2" fmla="*/ 6988030 w 6988030"/>
                <a:gd name="connsiteY2" fmla="*/ 0 h 620786"/>
                <a:gd name="connsiteX3" fmla="*/ 6832834 w 6988030"/>
                <a:gd name="connsiteY3" fmla="*/ 620786 h 620786"/>
                <a:gd name="connsiteX4" fmla="*/ 0 w 6988030"/>
                <a:gd name="connsiteY4" fmla="*/ 620786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91557 w 7046753"/>
                <a:gd name="connsiteY3" fmla="*/ 620786 h 620786"/>
                <a:gd name="connsiteX4" fmla="*/ 0 w 7046753"/>
                <a:gd name="connsiteY4" fmla="*/ 604008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41223 w 7046753"/>
                <a:gd name="connsiteY3" fmla="*/ 620786 h 620786"/>
                <a:gd name="connsiteX4" fmla="*/ 0 w 7046753"/>
                <a:gd name="connsiteY4" fmla="*/ 604008 h 6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753" h="620786">
                  <a:moveTo>
                    <a:pt x="0" y="604008"/>
                  </a:moveTo>
                  <a:lnTo>
                    <a:pt x="213920" y="0"/>
                  </a:lnTo>
                  <a:lnTo>
                    <a:pt x="7046753" y="0"/>
                  </a:lnTo>
                  <a:lnTo>
                    <a:pt x="6841223" y="620786"/>
                  </a:lnTo>
                  <a:lnTo>
                    <a:pt x="0" y="604008"/>
                  </a:lnTo>
                  <a:close/>
                </a:path>
              </a:pathLst>
            </a:custGeom>
            <a:solidFill>
              <a:srgbClr val="E6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xmlns="" id="{503E57DB-C1BE-4A52-A8F6-81D90C7B8D3F}"/>
                </a:ext>
              </a:extLst>
            </p:cNvPr>
            <p:cNvSpPr txBox="1"/>
            <p:nvPr/>
          </p:nvSpPr>
          <p:spPr>
            <a:xfrm>
              <a:off x="4751394" y="2387341"/>
              <a:ext cx="4327154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b="1" dirty="0">
                  <a:solidFill>
                    <a:srgbClr val="A15565"/>
                  </a:solidFill>
                  <a:latin typeface="+mj-lt"/>
                </a:rPr>
                <a:t>Respeito e desenvolvimento do ser humano</a:t>
              </a:r>
            </a:p>
          </p:txBody>
        </p:sp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xmlns="" id="{B59ED032-AE04-4CEA-83F3-681508D3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837001" y="2123647"/>
              <a:ext cx="914393" cy="902670"/>
            </a:xfrm>
            <a:prstGeom prst="rect">
              <a:avLst/>
            </a:prstGeom>
          </p:spPr>
        </p:pic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xmlns="" id="{03E2073E-4CCE-4B1E-8690-9973D7769EC3}"/>
              </a:ext>
            </a:extLst>
          </p:cNvPr>
          <p:cNvGrpSpPr/>
          <p:nvPr/>
        </p:nvGrpSpPr>
        <p:grpSpPr>
          <a:xfrm>
            <a:off x="5028071" y="3375937"/>
            <a:ext cx="7046753" cy="884733"/>
            <a:chOff x="4875401" y="4409016"/>
            <a:chExt cx="7046753" cy="884733"/>
          </a:xfrm>
        </p:grpSpPr>
        <p:sp>
          <p:nvSpPr>
            <p:cNvPr id="25" name="Paralelogramo 20">
              <a:extLst>
                <a:ext uri="{FF2B5EF4-FFF2-40B4-BE49-F238E27FC236}">
                  <a16:creationId xmlns:a16="http://schemas.microsoft.com/office/drawing/2014/main" xmlns="" id="{C760AD56-AA04-4C09-AF39-49CA086CBF4A}"/>
                </a:ext>
              </a:extLst>
            </p:cNvPr>
            <p:cNvSpPr/>
            <p:nvPr/>
          </p:nvSpPr>
          <p:spPr>
            <a:xfrm>
              <a:off x="4875401" y="4539462"/>
              <a:ext cx="7046753" cy="620786"/>
            </a:xfrm>
            <a:custGeom>
              <a:avLst/>
              <a:gdLst>
                <a:gd name="connsiteX0" fmla="*/ 0 w 6988030"/>
                <a:gd name="connsiteY0" fmla="*/ 620786 h 620786"/>
                <a:gd name="connsiteX1" fmla="*/ 155197 w 6988030"/>
                <a:gd name="connsiteY1" fmla="*/ 0 h 620786"/>
                <a:gd name="connsiteX2" fmla="*/ 6988030 w 6988030"/>
                <a:gd name="connsiteY2" fmla="*/ 0 h 620786"/>
                <a:gd name="connsiteX3" fmla="*/ 6832834 w 6988030"/>
                <a:gd name="connsiteY3" fmla="*/ 620786 h 620786"/>
                <a:gd name="connsiteX4" fmla="*/ 0 w 6988030"/>
                <a:gd name="connsiteY4" fmla="*/ 620786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91557 w 7046753"/>
                <a:gd name="connsiteY3" fmla="*/ 620786 h 620786"/>
                <a:gd name="connsiteX4" fmla="*/ 0 w 7046753"/>
                <a:gd name="connsiteY4" fmla="*/ 604008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41223 w 7046753"/>
                <a:gd name="connsiteY3" fmla="*/ 620786 h 620786"/>
                <a:gd name="connsiteX4" fmla="*/ 0 w 7046753"/>
                <a:gd name="connsiteY4" fmla="*/ 604008 h 6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753" h="620786">
                  <a:moveTo>
                    <a:pt x="0" y="604008"/>
                  </a:moveTo>
                  <a:lnTo>
                    <a:pt x="213920" y="0"/>
                  </a:lnTo>
                  <a:lnTo>
                    <a:pt x="7046753" y="0"/>
                  </a:lnTo>
                  <a:lnTo>
                    <a:pt x="6841223" y="620786"/>
                  </a:lnTo>
                  <a:lnTo>
                    <a:pt x="0" y="604008"/>
                  </a:lnTo>
                  <a:close/>
                </a:path>
              </a:pathLst>
            </a:custGeom>
            <a:solidFill>
              <a:srgbClr val="D9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xmlns="" id="{E07508BB-9539-4EB6-9640-8CE19D043E9A}"/>
                </a:ext>
              </a:extLst>
            </p:cNvPr>
            <p:cNvSpPr txBox="1"/>
            <p:nvPr/>
          </p:nvSpPr>
          <p:spPr>
            <a:xfrm>
              <a:off x="7555069" y="4634569"/>
              <a:ext cx="2867552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b="1" dirty="0">
                  <a:solidFill>
                    <a:srgbClr val="A15565"/>
                  </a:solidFill>
                  <a:latin typeface="+mj-lt"/>
                </a:rPr>
                <a:t>Respeito à saúde e segurança</a:t>
              </a:r>
            </a:p>
          </p:txBody>
        </p:sp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xmlns="" id="{018A3ACA-25E7-40D5-961D-1C2863A4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0516298" y="4409016"/>
              <a:ext cx="896223" cy="884733"/>
            </a:xfrm>
            <a:prstGeom prst="rect">
              <a:avLst/>
            </a:prstGeom>
          </p:spPr>
        </p:pic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xmlns="" id="{584A3BAB-BA7C-4B8D-8B87-73B273B2B644}"/>
              </a:ext>
            </a:extLst>
          </p:cNvPr>
          <p:cNvGrpSpPr/>
          <p:nvPr/>
        </p:nvGrpSpPr>
        <p:grpSpPr>
          <a:xfrm>
            <a:off x="2544828" y="4875813"/>
            <a:ext cx="7046753" cy="907894"/>
            <a:chOff x="2392158" y="5908892"/>
            <a:chExt cx="7046753" cy="907894"/>
          </a:xfrm>
        </p:grpSpPr>
        <p:sp>
          <p:nvSpPr>
            <p:cNvPr id="33" name="Paralelogramo 20">
              <a:extLst>
                <a:ext uri="{FF2B5EF4-FFF2-40B4-BE49-F238E27FC236}">
                  <a16:creationId xmlns:a16="http://schemas.microsoft.com/office/drawing/2014/main" xmlns="" id="{13BD4E74-EA06-4988-916E-77D9A934BF86}"/>
                </a:ext>
              </a:extLst>
            </p:cNvPr>
            <p:cNvSpPr/>
            <p:nvPr/>
          </p:nvSpPr>
          <p:spPr>
            <a:xfrm>
              <a:off x="2392158" y="6024315"/>
              <a:ext cx="7046753" cy="620786"/>
            </a:xfrm>
            <a:custGeom>
              <a:avLst/>
              <a:gdLst>
                <a:gd name="connsiteX0" fmla="*/ 0 w 6988030"/>
                <a:gd name="connsiteY0" fmla="*/ 620786 h 620786"/>
                <a:gd name="connsiteX1" fmla="*/ 155197 w 6988030"/>
                <a:gd name="connsiteY1" fmla="*/ 0 h 620786"/>
                <a:gd name="connsiteX2" fmla="*/ 6988030 w 6988030"/>
                <a:gd name="connsiteY2" fmla="*/ 0 h 620786"/>
                <a:gd name="connsiteX3" fmla="*/ 6832834 w 6988030"/>
                <a:gd name="connsiteY3" fmla="*/ 620786 h 620786"/>
                <a:gd name="connsiteX4" fmla="*/ 0 w 6988030"/>
                <a:gd name="connsiteY4" fmla="*/ 620786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91557 w 7046753"/>
                <a:gd name="connsiteY3" fmla="*/ 620786 h 620786"/>
                <a:gd name="connsiteX4" fmla="*/ 0 w 7046753"/>
                <a:gd name="connsiteY4" fmla="*/ 604008 h 620786"/>
                <a:gd name="connsiteX0" fmla="*/ 0 w 7046753"/>
                <a:gd name="connsiteY0" fmla="*/ 604008 h 620786"/>
                <a:gd name="connsiteX1" fmla="*/ 213920 w 7046753"/>
                <a:gd name="connsiteY1" fmla="*/ 0 h 620786"/>
                <a:gd name="connsiteX2" fmla="*/ 7046753 w 7046753"/>
                <a:gd name="connsiteY2" fmla="*/ 0 h 620786"/>
                <a:gd name="connsiteX3" fmla="*/ 6841223 w 7046753"/>
                <a:gd name="connsiteY3" fmla="*/ 620786 h 620786"/>
                <a:gd name="connsiteX4" fmla="*/ 0 w 7046753"/>
                <a:gd name="connsiteY4" fmla="*/ 604008 h 6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753" h="620786">
                  <a:moveTo>
                    <a:pt x="0" y="604008"/>
                  </a:moveTo>
                  <a:lnTo>
                    <a:pt x="213920" y="0"/>
                  </a:lnTo>
                  <a:lnTo>
                    <a:pt x="7046753" y="0"/>
                  </a:lnTo>
                  <a:lnTo>
                    <a:pt x="6841223" y="620786"/>
                  </a:lnTo>
                  <a:lnTo>
                    <a:pt x="0" y="604008"/>
                  </a:lnTo>
                  <a:close/>
                </a:path>
              </a:pathLst>
            </a:custGeom>
            <a:solidFill>
              <a:srgbClr val="C0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xmlns="" id="{12FED41F-06BC-4F8B-B093-16700A6CB215}"/>
                </a:ext>
              </a:extLst>
            </p:cNvPr>
            <p:cNvSpPr txBox="1"/>
            <p:nvPr/>
          </p:nvSpPr>
          <p:spPr>
            <a:xfrm>
              <a:off x="2547521" y="6140209"/>
              <a:ext cx="5570123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pt-BR" b="1" dirty="0">
                  <a:solidFill>
                    <a:srgbClr val="804451"/>
                  </a:solidFill>
                  <a:latin typeface="+mj-lt"/>
                </a:rPr>
                <a:t>Promoção da conscientização ambiental </a:t>
              </a:r>
            </a:p>
          </p:txBody>
        </p: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xmlns="" id="{AC6C846D-B8FE-48C6-9DF2-8974028B1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8201534" y="5908892"/>
              <a:ext cx="907894" cy="907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9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46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90154D63-7B99-44B6-B758-6CC1DE0A8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26572" y="2257849"/>
            <a:ext cx="2880389" cy="95544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BAA17EFC-9466-4AB3-ADF5-5386B019E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85" y="2276475"/>
            <a:ext cx="7223177" cy="4365391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xmlns="" id="{0EE65692-09C1-4D5E-A972-C2C89E2E3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3243" y="1788563"/>
            <a:ext cx="4009304" cy="110377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5E2EB66D-9537-4BF8-B681-8F057301EBF0}"/>
              </a:ext>
            </a:extLst>
          </p:cNvPr>
          <p:cNvSpPr txBox="1">
            <a:spLocks/>
          </p:cNvSpPr>
          <p:nvPr/>
        </p:nvSpPr>
        <p:spPr>
          <a:xfrm>
            <a:off x="319736" y="171303"/>
            <a:ext cx="3340047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Raleway" panose="020B0503030101060003" pitchFamily="34" charset="0"/>
              </a:rPr>
              <a:t>DIFERENCIAIS EQS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9A986B01-2F9D-4BCB-A877-551B9761B504}"/>
              </a:ext>
            </a:extLst>
          </p:cNvPr>
          <p:cNvSpPr/>
          <p:nvPr/>
        </p:nvSpPr>
        <p:spPr>
          <a:xfrm>
            <a:off x="446799" y="938139"/>
            <a:ext cx="780176" cy="75897"/>
          </a:xfrm>
          <a:prstGeom prst="rect">
            <a:avLst/>
          </a:prstGeom>
          <a:solidFill>
            <a:srgbClr val="C0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objeto&#10;&#10;Descrição gerada automaticamente">
            <a:extLst>
              <a:ext uri="{FF2B5EF4-FFF2-40B4-BE49-F238E27FC236}">
                <a16:creationId xmlns:a16="http://schemas.microsoft.com/office/drawing/2014/main" xmlns="" id="{28E42715-93B9-4604-BBFB-360AF8A11D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7" y="6207854"/>
            <a:ext cx="1501182" cy="42275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BB5ADEA-F109-4EDB-990C-14A5FA0E827D}"/>
              </a:ext>
            </a:extLst>
          </p:cNvPr>
          <p:cNvSpPr txBox="1">
            <a:spLocks/>
          </p:cNvSpPr>
          <p:nvPr/>
        </p:nvSpPr>
        <p:spPr>
          <a:xfrm>
            <a:off x="758977" y="1852155"/>
            <a:ext cx="2385364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Raleway" panose="020B0503030101060003" pitchFamily="34" charset="0"/>
              </a:rPr>
              <a:t>CAPILARIDADE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0F89CCE3-6D80-4CEF-B4DE-C870F6ECD005}"/>
              </a:ext>
            </a:extLst>
          </p:cNvPr>
          <p:cNvSpPr txBox="1">
            <a:spLocks/>
          </p:cNvSpPr>
          <p:nvPr/>
        </p:nvSpPr>
        <p:spPr>
          <a:xfrm>
            <a:off x="4534978" y="3479317"/>
            <a:ext cx="2878079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200" b="1" dirty="0">
                <a:solidFill>
                  <a:srgbClr val="8C000F"/>
                </a:solidFill>
                <a:latin typeface="Raleway" panose="020B0503030101060003" pitchFamily="34" charset="0"/>
              </a:rPr>
              <a:t>SOFTWARE DE GESTÃO REAL TIME</a:t>
            </a:r>
          </a:p>
          <a:p>
            <a:pPr algn="ctr">
              <a:lnSpc>
                <a:spcPct val="110000"/>
              </a:lnSpc>
            </a:pPr>
            <a:r>
              <a:rPr lang="pt-BR" sz="2200" b="1" dirty="0" err="1">
                <a:solidFill>
                  <a:srgbClr val="8C000F"/>
                </a:solidFill>
                <a:latin typeface="Raleway" panose="020B0503030101060003" pitchFamily="34" charset="0"/>
              </a:rPr>
              <a:t>arena:GO</a:t>
            </a:r>
            <a:endParaRPr lang="pt-BR" sz="2200" b="1" dirty="0">
              <a:solidFill>
                <a:srgbClr val="8C000F"/>
              </a:solidFill>
              <a:latin typeface="Raleway" panose="020B0503030101060003" pitchFamily="34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5E314653-AC12-4D5F-9E33-63C29E67C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36817" y="3141692"/>
            <a:ext cx="173008" cy="17300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23818472-7E68-413E-92BC-33489CADF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75987" y="4543557"/>
            <a:ext cx="3772146" cy="1038486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6BD7F750-C20E-4A05-9917-C67C44BCA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36817" y="2930511"/>
            <a:ext cx="173008" cy="17300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A83B7917-27B1-49B9-A04C-7BA0F5AA0216}"/>
              </a:ext>
            </a:extLst>
          </p:cNvPr>
          <p:cNvSpPr txBox="1">
            <a:spLocks/>
          </p:cNvSpPr>
          <p:nvPr/>
        </p:nvSpPr>
        <p:spPr>
          <a:xfrm>
            <a:off x="7847258" y="4614245"/>
            <a:ext cx="3375963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Raleway" panose="020B0503030101060003" pitchFamily="34" charset="0"/>
              </a:rPr>
              <a:t>MULTI-SKILL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CBEF2F26-86B6-410D-8BB8-610246409560}"/>
              </a:ext>
            </a:extLst>
          </p:cNvPr>
          <p:cNvGrpSpPr/>
          <p:nvPr/>
        </p:nvGrpSpPr>
        <p:grpSpPr>
          <a:xfrm>
            <a:off x="382152" y="4176712"/>
            <a:ext cx="4488404" cy="2114042"/>
            <a:chOff x="382152" y="4176712"/>
            <a:chExt cx="4488404" cy="2114042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xmlns="" id="{132E907D-EFCF-48E3-A751-A9272CC4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82152" y="4977075"/>
              <a:ext cx="4488404" cy="1313679"/>
            </a:xfrm>
            <a:prstGeom prst="rect">
              <a:avLst/>
            </a:prstGeom>
          </p:spPr>
        </p:pic>
        <p:sp>
          <p:nvSpPr>
            <p:cNvPr id="8" name="Título 1">
              <a:extLst>
                <a:ext uri="{FF2B5EF4-FFF2-40B4-BE49-F238E27FC236}">
                  <a16:creationId xmlns:a16="http://schemas.microsoft.com/office/drawing/2014/main" xmlns="" id="{3681D587-09D9-40E9-92E6-99EB738A3524}"/>
                </a:ext>
              </a:extLst>
            </p:cNvPr>
            <p:cNvSpPr txBox="1">
              <a:spLocks/>
            </p:cNvSpPr>
            <p:nvPr/>
          </p:nvSpPr>
          <p:spPr>
            <a:xfrm>
              <a:off x="515317" y="5187194"/>
              <a:ext cx="3375963" cy="94888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10000"/>
                </a:lnSpc>
              </a:pPr>
              <a:r>
                <a:rPr lang="pt-BR" sz="2400" dirty="0">
                  <a:solidFill>
                    <a:schemeClr val="bg1"/>
                  </a:solidFill>
                  <a:latin typeface="Raleway" panose="020B0503030101060003" pitchFamily="34" charset="0"/>
                </a:rPr>
                <a:t>COMPROMETIMENTO COM SLAS</a:t>
              </a:r>
            </a:p>
          </p:txBody>
        </p:sp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xmlns="" id="{2137BC20-925D-4078-984D-1A344F627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804776" y="4176712"/>
              <a:ext cx="173008" cy="173008"/>
            </a:xfrm>
            <a:prstGeom prst="rect">
              <a:avLst/>
            </a:prstGeom>
          </p:spPr>
        </p:pic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xmlns="" id="{087CC5F3-44A6-4727-B2E2-36D86F5C4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804776" y="4430595"/>
              <a:ext cx="173008" cy="173008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xmlns="" id="{9E5089BE-5577-4524-9465-9918D9430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804776" y="4698570"/>
              <a:ext cx="173008" cy="173008"/>
            </a:xfrm>
            <a:prstGeom prst="rect">
              <a:avLst/>
            </a:prstGeom>
          </p:spPr>
        </p:pic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xmlns="" id="{F679E233-414E-46FC-8633-1371DC78DE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97139" y="4053020"/>
            <a:ext cx="173008" cy="173008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xmlns="" id="{F18E888E-8FE2-4C04-8D37-78D5CAE680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497139" y="4289939"/>
            <a:ext cx="173008" cy="173008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134249F2-8923-4D33-8601-3F031AAA49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497139" y="3521924"/>
            <a:ext cx="184635" cy="18463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xmlns="" id="{065BFCD3-037A-4FD7-B08D-AA3219CFEC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497139" y="3261354"/>
            <a:ext cx="173008" cy="173008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4064B80A-2BE4-4B10-BB6B-8A9A4558E341}"/>
              </a:ext>
            </a:extLst>
          </p:cNvPr>
          <p:cNvSpPr txBox="1">
            <a:spLocks/>
          </p:cNvSpPr>
          <p:nvPr/>
        </p:nvSpPr>
        <p:spPr>
          <a:xfrm>
            <a:off x="7204114" y="2224912"/>
            <a:ext cx="2878080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chemeClr val="bg1"/>
                </a:solidFill>
                <a:latin typeface="Raleway" panose="020B0503030101060003" pitchFamily="34" charset="0"/>
              </a:rPr>
              <a:t>AGILIDADE</a:t>
            </a:r>
          </a:p>
        </p:txBody>
      </p:sp>
      <p:sp>
        <p:nvSpPr>
          <p:cNvPr id="30" name="Gráfico 22">
            <a:extLst>
              <a:ext uri="{FF2B5EF4-FFF2-40B4-BE49-F238E27FC236}">
                <a16:creationId xmlns:a16="http://schemas.microsoft.com/office/drawing/2014/main" xmlns="" id="{184E2A2B-ED48-4AA7-A2CE-F5F4B35E2F7F}"/>
              </a:ext>
            </a:extLst>
          </p:cNvPr>
          <p:cNvSpPr/>
          <p:nvPr/>
        </p:nvSpPr>
        <p:spPr>
          <a:xfrm>
            <a:off x="9497139" y="3799799"/>
            <a:ext cx="173008" cy="173008"/>
          </a:xfrm>
          <a:custGeom>
            <a:avLst/>
            <a:gdLst>
              <a:gd name="connsiteX0" fmla="*/ 176734 w 173008"/>
              <a:gd name="connsiteY0" fmla="*/ 88367 h 173008"/>
              <a:gd name="connsiteX1" fmla="*/ 88367 w 173008"/>
              <a:gd name="connsiteY1" fmla="*/ 176734 h 173008"/>
              <a:gd name="connsiteX2" fmla="*/ 0 w 173008"/>
              <a:gd name="connsiteY2" fmla="*/ 88367 h 173008"/>
              <a:gd name="connsiteX3" fmla="*/ 88367 w 173008"/>
              <a:gd name="connsiteY3" fmla="*/ 0 h 173008"/>
              <a:gd name="connsiteX4" fmla="*/ 176734 w 173008"/>
              <a:gd name="connsiteY4" fmla="*/ 88367 h 17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08" h="173008">
                <a:moveTo>
                  <a:pt x="176734" y="88367"/>
                </a:moveTo>
                <a:cubicBezTo>
                  <a:pt x="176734" y="137171"/>
                  <a:pt x="137171" y="176734"/>
                  <a:pt x="88367" y="176734"/>
                </a:cubicBezTo>
                <a:cubicBezTo>
                  <a:pt x="39563" y="176734"/>
                  <a:pt x="0" y="137171"/>
                  <a:pt x="0" y="88367"/>
                </a:cubicBezTo>
                <a:cubicBezTo>
                  <a:pt x="0" y="39563"/>
                  <a:pt x="39563" y="0"/>
                  <a:pt x="88367" y="0"/>
                </a:cubicBezTo>
                <a:cubicBezTo>
                  <a:pt x="137171" y="0"/>
                  <a:pt x="176734" y="39563"/>
                  <a:pt x="176734" y="88367"/>
                </a:cubicBezTo>
                <a:close/>
              </a:path>
            </a:pathLst>
          </a:custGeom>
          <a:solidFill>
            <a:srgbClr val="671414"/>
          </a:solidFill>
          <a:ln w="1318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2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10" grpId="0"/>
      <p:bldP spid="9" grpId="0"/>
      <p:bldP spid="28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5550153" y="1780535"/>
            <a:ext cx="4352019" cy="3844780"/>
            <a:chOff x="3186602" y="1260606"/>
            <a:chExt cx="4647901" cy="4670026"/>
          </a:xfrm>
        </p:grpSpPr>
        <p:sp>
          <p:nvSpPr>
            <p:cNvPr id="36" name="object 81"/>
            <p:cNvSpPr/>
            <p:nvPr/>
          </p:nvSpPr>
          <p:spPr>
            <a:xfrm>
              <a:off x="4282711" y="1260606"/>
              <a:ext cx="687421" cy="804735"/>
            </a:xfrm>
            <a:custGeom>
              <a:avLst/>
              <a:gdLst/>
              <a:ahLst/>
              <a:cxnLst/>
              <a:rect l="l" t="t" r="r" b="b"/>
              <a:pathLst>
                <a:path w="687421" h="804735">
                  <a:moveTo>
                    <a:pt x="344109" y="793615"/>
                  </a:moveTo>
                  <a:lnTo>
                    <a:pt x="344854" y="781319"/>
                  </a:lnTo>
                  <a:lnTo>
                    <a:pt x="345070" y="767814"/>
                  </a:lnTo>
                  <a:lnTo>
                    <a:pt x="345083" y="758912"/>
                  </a:lnTo>
                  <a:lnTo>
                    <a:pt x="345529" y="744038"/>
                  </a:lnTo>
                  <a:lnTo>
                    <a:pt x="348656" y="732603"/>
                  </a:lnTo>
                  <a:lnTo>
                    <a:pt x="357143" y="723266"/>
                  </a:lnTo>
                  <a:lnTo>
                    <a:pt x="365326" y="718409"/>
                  </a:lnTo>
                  <a:lnTo>
                    <a:pt x="370387" y="715835"/>
                  </a:lnTo>
                  <a:lnTo>
                    <a:pt x="372875" y="713346"/>
                  </a:lnTo>
                  <a:lnTo>
                    <a:pt x="378021" y="710772"/>
                  </a:lnTo>
                  <a:lnTo>
                    <a:pt x="383082" y="705709"/>
                  </a:lnTo>
                  <a:lnTo>
                    <a:pt x="390631" y="700646"/>
                  </a:lnTo>
                  <a:lnTo>
                    <a:pt x="398265" y="700646"/>
                  </a:lnTo>
                  <a:lnTo>
                    <a:pt x="411240" y="699723"/>
                  </a:lnTo>
                  <a:lnTo>
                    <a:pt x="422424" y="704174"/>
                  </a:lnTo>
                  <a:lnTo>
                    <a:pt x="431379" y="711095"/>
                  </a:lnTo>
                  <a:lnTo>
                    <a:pt x="433691" y="713346"/>
                  </a:lnTo>
                  <a:lnTo>
                    <a:pt x="438752" y="718409"/>
                  </a:lnTo>
                  <a:lnTo>
                    <a:pt x="441497" y="723472"/>
                  </a:lnTo>
                  <a:lnTo>
                    <a:pt x="446558" y="725960"/>
                  </a:lnTo>
                  <a:lnTo>
                    <a:pt x="451618" y="731023"/>
                  </a:lnTo>
                  <a:lnTo>
                    <a:pt x="456679" y="736086"/>
                  </a:lnTo>
                  <a:lnTo>
                    <a:pt x="461740" y="741149"/>
                  </a:lnTo>
                  <a:lnTo>
                    <a:pt x="464314" y="738660"/>
                  </a:lnTo>
                  <a:lnTo>
                    <a:pt x="469374" y="736086"/>
                  </a:lnTo>
                  <a:lnTo>
                    <a:pt x="484557" y="736086"/>
                  </a:lnTo>
                  <a:lnTo>
                    <a:pt x="487130" y="733597"/>
                  </a:lnTo>
                  <a:lnTo>
                    <a:pt x="489618" y="728535"/>
                  </a:lnTo>
                  <a:lnTo>
                    <a:pt x="492191" y="720897"/>
                  </a:lnTo>
                  <a:lnTo>
                    <a:pt x="492191" y="715835"/>
                  </a:lnTo>
                  <a:lnTo>
                    <a:pt x="493640" y="703502"/>
                  </a:lnTo>
                  <a:lnTo>
                    <a:pt x="498017" y="691517"/>
                  </a:lnTo>
                  <a:lnTo>
                    <a:pt x="499740" y="687946"/>
                  </a:lnTo>
                  <a:lnTo>
                    <a:pt x="504801" y="682883"/>
                  </a:lnTo>
                  <a:lnTo>
                    <a:pt x="509861" y="680395"/>
                  </a:lnTo>
                  <a:lnTo>
                    <a:pt x="512435" y="677820"/>
                  </a:lnTo>
                  <a:lnTo>
                    <a:pt x="517496" y="677820"/>
                  </a:lnTo>
                  <a:lnTo>
                    <a:pt x="520069" y="675332"/>
                  </a:lnTo>
                  <a:lnTo>
                    <a:pt x="520069" y="672757"/>
                  </a:lnTo>
                  <a:lnTo>
                    <a:pt x="522556" y="670269"/>
                  </a:lnTo>
                  <a:lnTo>
                    <a:pt x="522556" y="665120"/>
                  </a:lnTo>
                  <a:lnTo>
                    <a:pt x="525130" y="662632"/>
                  </a:lnTo>
                  <a:lnTo>
                    <a:pt x="525130" y="654995"/>
                  </a:lnTo>
                  <a:lnTo>
                    <a:pt x="530691" y="642977"/>
                  </a:lnTo>
                  <a:lnTo>
                    <a:pt x="536903" y="630473"/>
                  </a:lnTo>
                  <a:lnTo>
                    <a:pt x="544387" y="619584"/>
                  </a:lnTo>
                  <a:lnTo>
                    <a:pt x="553767" y="612412"/>
                  </a:lnTo>
                  <a:lnTo>
                    <a:pt x="567169" y="609504"/>
                  </a:lnTo>
                  <a:lnTo>
                    <a:pt x="580714" y="609172"/>
                  </a:lnTo>
                  <a:lnTo>
                    <a:pt x="596239" y="609172"/>
                  </a:lnTo>
                  <a:lnTo>
                    <a:pt x="603788" y="606683"/>
                  </a:lnTo>
                  <a:lnTo>
                    <a:pt x="608849" y="606683"/>
                  </a:lnTo>
                  <a:lnTo>
                    <a:pt x="613995" y="604109"/>
                  </a:lnTo>
                  <a:lnTo>
                    <a:pt x="621544" y="601620"/>
                  </a:lnTo>
                  <a:lnTo>
                    <a:pt x="629178" y="599046"/>
                  </a:lnTo>
                  <a:lnTo>
                    <a:pt x="636726" y="596557"/>
                  </a:lnTo>
                  <a:lnTo>
                    <a:pt x="651909" y="596557"/>
                  </a:lnTo>
                  <a:lnTo>
                    <a:pt x="659543" y="599046"/>
                  </a:lnTo>
                  <a:lnTo>
                    <a:pt x="682360" y="599046"/>
                  </a:lnTo>
                  <a:lnTo>
                    <a:pt x="682360" y="596557"/>
                  </a:lnTo>
                  <a:lnTo>
                    <a:pt x="684120" y="585667"/>
                  </a:lnTo>
                  <a:lnTo>
                    <a:pt x="683713" y="570785"/>
                  </a:lnTo>
                  <a:lnTo>
                    <a:pt x="682360" y="563606"/>
                  </a:lnTo>
                  <a:lnTo>
                    <a:pt x="682360" y="558543"/>
                  </a:lnTo>
                  <a:lnTo>
                    <a:pt x="679787" y="555969"/>
                  </a:lnTo>
                  <a:lnTo>
                    <a:pt x="679787" y="553480"/>
                  </a:lnTo>
                  <a:lnTo>
                    <a:pt x="677299" y="550906"/>
                  </a:lnTo>
                  <a:lnTo>
                    <a:pt x="677299" y="545843"/>
                  </a:lnTo>
                  <a:lnTo>
                    <a:pt x="676444" y="534537"/>
                  </a:lnTo>
                  <a:lnTo>
                    <a:pt x="676653" y="520572"/>
                  </a:lnTo>
                  <a:lnTo>
                    <a:pt x="677299" y="517955"/>
                  </a:lnTo>
                  <a:lnTo>
                    <a:pt x="677299" y="515209"/>
                  </a:lnTo>
                  <a:lnTo>
                    <a:pt x="679787" y="510146"/>
                  </a:lnTo>
                  <a:lnTo>
                    <a:pt x="682360" y="510146"/>
                  </a:lnTo>
                  <a:lnTo>
                    <a:pt x="682360" y="502594"/>
                  </a:lnTo>
                  <a:lnTo>
                    <a:pt x="684848" y="500020"/>
                  </a:lnTo>
                  <a:lnTo>
                    <a:pt x="687421" y="500020"/>
                  </a:lnTo>
                  <a:lnTo>
                    <a:pt x="687421" y="489894"/>
                  </a:lnTo>
                  <a:lnTo>
                    <a:pt x="684848" y="482343"/>
                  </a:lnTo>
                  <a:lnTo>
                    <a:pt x="677299" y="479769"/>
                  </a:lnTo>
                  <a:lnTo>
                    <a:pt x="672238" y="477280"/>
                  </a:lnTo>
                  <a:lnTo>
                    <a:pt x="662117" y="479769"/>
                  </a:lnTo>
                  <a:lnTo>
                    <a:pt x="654482" y="477280"/>
                  </a:lnTo>
                  <a:lnTo>
                    <a:pt x="649421" y="474706"/>
                  </a:lnTo>
                  <a:lnTo>
                    <a:pt x="644361" y="469643"/>
                  </a:lnTo>
                  <a:lnTo>
                    <a:pt x="641787" y="467069"/>
                  </a:lnTo>
                  <a:lnTo>
                    <a:pt x="639300" y="464580"/>
                  </a:lnTo>
                  <a:lnTo>
                    <a:pt x="636726" y="462006"/>
                  </a:lnTo>
                  <a:lnTo>
                    <a:pt x="634239" y="462006"/>
                  </a:lnTo>
                  <a:lnTo>
                    <a:pt x="631666" y="459517"/>
                  </a:lnTo>
                  <a:lnTo>
                    <a:pt x="629178" y="456943"/>
                  </a:lnTo>
                  <a:lnTo>
                    <a:pt x="626605" y="456943"/>
                  </a:lnTo>
                  <a:lnTo>
                    <a:pt x="621544" y="454454"/>
                  </a:lnTo>
                  <a:lnTo>
                    <a:pt x="616483" y="451880"/>
                  </a:lnTo>
                  <a:lnTo>
                    <a:pt x="608849" y="441754"/>
                  </a:lnTo>
                  <a:lnTo>
                    <a:pt x="602430" y="430022"/>
                  </a:lnTo>
                  <a:lnTo>
                    <a:pt x="594971" y="421204"/>
                  </a:lnTo>
                  <a:lnTo>
                    <a:pt x="591178" y="416440"/>
                  </a:lnTo>
                  <a:lnTo>
                    <a:pt x="583030" y="406229"/>
                  </a:lnTo>
                  <a:lnTo>
                    <a:pt x="578487" y="393675"/>
                  </a:lnTo>
                  <a:lnTo>
                    <a:pt x="575996" y="383317"/>
                  </a:lnTo>
                  <a:lnTo>
                    <a:pt x="575996" y="375680"/>
                  </a:lnTo>
                  <a:lnTo>
                    <a:pt x="573423" y="373106"/>
                  </a:lnTo>
                  <a:lnTo>
                    <a:pt x="573423" y="365554"/>
                  </a:lnTo>
                  <a:lnTo>
                    <a:pt x="570935" y="357917"/>
                  </a:lnTo>
                  <a:lnTo>
                    <a:pt x="568362" y="352854"/>
                  </a:lnTo>
                  <a:lnTo>
                    <a:pt x="568362" y="347791"/>
                  </a:lnTo>
                  <a:lnTo>
                    <a:pt x="565617" y="347791"/>
                  </a:lnTo>
                  <a:lnTo>
                    <a:pt x="565617" y="345303"/>
                  </a:lnTo>
                  <a:lnTo>
                    <a:pt x="563043" y="345303"/>
                  </a:lnTo>
                  <a:lnTo>
                    <a:pt x="560556" y="342729"/>
                  </a:lnTo>
                  <a:lnTo>
                    <a:pt x="557983" y="340240"/>
                  </a:lnTo>
                  <a:lnTo>
                    <a:pt x="553939" y="330243"/>
                  </a:lnTo>
                  <a:lnTo>
                    <a:pt x="551681" y="318028"/>
                  </a:lnTo>
                  <a:lnTo>
                    <a:pt x="550689" y="304470"/>
                  </a:lnTo>
                  <a:lnTo>
                    <a:pt x="550441" y="290446"/>
                  </a:lnTo>
                  <a:lnTo>
                    <a:pt x="550434" y="284463"/>
                  </a:lnTo>
                  <a:lnTo>
                    <a:pt x="547861" y="281889"/>
                  </a:lnTo>
                  <a:lnTo>
                    <a:pt x="547861" y="276826"/>
                  </a:lnTo>
                  <a:lnTo>
                    <a:pt x="550434" y="269274"/>
                  </a:lnTo>
                  <a:lnTo>
                    <a:pt x="552922" y="264211"/>
                  </a:lnTo>
                  <a:lnTo>
                    <a:pt x="552922" y="256403"/>
                  </a:lnTo>
                  <a:lnTo>
                    <a:pt x="553377" y="243843"/>
                  </a:lnTo>
                  <a:lnTo>
                    <a:pt x="556564" y="231594"/>
                  </a:lnTo>
                  <a:lnTo>
                    <a:pt x="557983" y="228514"/>
                  </a:lnTo>
                  <a:lnTo>
                    <a:pt x="563043" y="223451"/>
                  </a:lnTo>
                  <a:lnTo>
                    <a:pt x="563043" y="215814"/>
                  </a:lnTo>
                  <a:lnTo>
                    <a:pt x="565617" y="210751"/>
                  </a:lnTo>
                  <a:lnTo>
                    <a:pt x="570942" y="199058"/>
                  </a:lnTo>
                  <a:lnTo>
                    <a:pt x="577219" y="188421"/>
                  </a:lnTo>
                  <a:lnTo>
                    <a:pt x="585568" y="178354"/>
                  </a:lnTo>
                  <a:lnTo>
                    <a:pt x="586118" y="177800"/>
                  </a:lnTo>
                  <a:lnTo>
                    <a:pt x="588605" y="175311"/>
                  </a:lnTo>
                  <a:lnTo>
                    <a:pt x="591178" y="172737"/>
                  </a:lnTo>
                  <a:lnTo>
                    <a:pt x="593666" y="170248"/>
                  </a:lnTo>
                  <a:lnTo>
                    <a:pt x="598727" y="167674"/>
                  </a:lnTo>
                  <a:lnTo>
                    <a:pt x="606361" y="162611"/>
                  </a:lnTo>
                  <a:lnTo>
                    <a:pt x="606361" y="155060"/>
                  </a:lnTo>
                  <a:lnTo>
                    <a:pt x="603788" y="152486"/>
                  </a:lnTo>
                  <a:lnTo>
                    <a:pt x="601300" y="152486"/>
                  </a:lnTo>
                  <a:lnTo>
                    <a:pt x="601300" y="149997"/>
                  </a:lnTo>
                  <a:lnTo>
                    <a:pt x="598727" y="147423"/>
                  </a:lnTo>
                  <a:lnTo>
                    <a:pt x="589893" y="136665"/>
                  </a:lnTo>
                  <a:lnTo>
                    <a:pt x="584352" y="126041"/>
                  </a:lnTo>
                  <a:lnTo>
                    <a:pt x="580198" y="114441"/>
                  </a:lnTo>
                  <a:lnTo>
                    <a:pt x="578483" y="109237"/>
                  </a:lnTo>
                  <a:lnTo>
                    <a:pt x="571584" y="96963"/>
                  </a:lnTo>
                  <a:lnTo>
                    <a:pt x="560455" y="92706"/>
                  </a:lnTo>
                  <a:lnTo>
                    <a:pt x="552922" y="91474"/>
                  </a:lnTo>
                  <a:lnTo>
                    <a:pt x="547861" y="88900"/>
                  </a:lnTo>
                  <a:lnTo>
                    <a:pt x="545373" y="88900"/>
                  </a:lnTo>
                  <a:lnTo>
                    <a:pt x="533486" y="83907"/>
                  </a:lnTo>
                  <a:lnTo>
                    <a:pt x="529540" y="72967"/>
                  </a:lnTo>
                  <a:lnTo>
                    <a:pt x="530191" y="66160"/>
                  </a:lnTo>
                  <a:lnTo>
                    <a:pt x="532678" y="58523"/>
                  </a:lnTo>
                  <a:lnTo>
                    <a:pt x="535251" y="56034"/>
                  </a:lnTo>
                  <a:lnTo>
                    <a:pt x="540312" y="53460"/>
                  </a:lnTo>
                  <a:lnTo>
                    <a:pt x="542800" y="53460"/>
                  </a:lnTo>
                  <a:lnTo>
                    <a:pt x="542800" y="50971"/>
                  </a:lnTo>
                  <a:lnTo>
                    <a:pt x="547861" y="48397"/>
                  </a:lnTo>
                  <a:lnTo>
                    <a:pt x="547861" y="30634"/>
                  </a:lnTo>
                  <a:lnTo>
                    <a:pt x="545373" y="28145"/>
                  </a:lnTo>
                  <a:lnTo>
                    <a:pt x="542800" y="28145"/>
                  </a:lnTo>
                  <a:lnTo>
                    <a:pt x="540312" y="25571"/>
                  </a:lnTo>
                  <a:lnTo>
                    <a:pt x="537739" y="20508"/>
                  </a:lnTo>
                  <a:lnTo>
                    <a:pt x="535251" y="15445"/>
                  </a:lnTo>
                  <a:lnTo>
                    <a:pt x="535251" y="12957"/>
                  </a:lnTo>
                  <a:lnTo>
                    <a:pt x="532678" y="7894"/>
                  </a:lnTo>
                  <a:lnTo>
                    <a:pt x="532678" y="5320"/>
                  </a:lnTo>
                  <a:lnTo>
                    <a:pt x="530191" y="2745"/>
                  </a:lnTo>
                  <a:lnTo>
                    <a:pt x="527617" y="0"/>
                  </a:lnTo>
                  <a:lnTo>
                    <a:pt x="525130" y="0"/>
                  </a:lnTo>
                  <a:lnTo>
                    <a:pt x="525130" y="5320"/>
                  </a:lnTo>
                  <a:lnTo>
                    <a:pt x="522556" y="7894"/>
                  </a:lnTo>
                  <a:lnTo>
                    <a:pt x="517496" y="7894"/>
                  </a:lnTo>
                  <a:lnTo>
                    <a:pt x="512435" y="10383"/>
                  </a:lnTo>
                  <a:lnTo>
                    <a:pt x="509861" y="10383"/>
                  </a:lnTo>
                  <a:lnTo>
                    <a:pt x="497453" y="11079"/>
                  </a:lnTo>
                  <a:lnTo>
                    <a:pt x="484531" y="11447"/>
                  </a:lnTo>
                  <a:lnTo>
                    <a:pt x="477009" y="10383"/>
                  </a:lnTo>
                  <a:lnTo>
                    <a:pt x="482069" y="15445"/>
                  </a:lnTo>
                  <a:lnTo>
                    <a:pt x="484557" y="18020"/>
                  </a:lnTo>
                  <a:lnTo>
                    <a:pt x="484557" y="20508"/>
                  </a:lnTo>
                  <a:lnTo>
                    <a:pt x="485079" y="33490"/>
                  </a:lnTo>
                  <a:lnTo>
                    <a:pt x="478735" y="42463"/>
                  </a:lnTo>
                  <a:lnTo>
                    <a:pt x="469374" y="48397"/>
                  </a:lnTo>
                  <a:lnTo>
                    <a:pt x="464313" y="53460"/>
                  </a:lnTo>
                  <a:lnTo>
                    <a:pt x="461740" y="56034"/>
                  </a:lnTo>
                  <a:lnTo>
                    <a:pt x="461740" y="61097"/>
                  </a:lnTo>
                  <a:lnTo>
                    <a:pt x="459253" y="61097"/>
                  </a:lnTo>
                  <a:lnTo>
                    <a:pt x="461740" y="66160"/>
                  </a:lnTo>
                  <a:lnTo>
                    <a:pt x="459253" y="68648"/>
                  </a:lnTo>
                  <a:lnTo>
                    <a:pt x="451618" y="68648"/>
                  </a:lnTo>
                  <a:lnTo>
                    <a:pt x="451618" y="73711"/>
                  </a:lnTo>
                  <a:lnTo>
                    <a:pt x="449131" y="76285"/>
                  </a:lnTo>
                  <a:lnTo>
                    <a:pt x="446557" y="83837"/>
                  </a:lnTo>
                  <a:lnTo>
                    <a:pt x="436264" y="86411"/>
                  </a:lnTo>
                  <a:lnTo>
                    <a:pt x="431203" y="88900"/>
                  </a:lnTo>
                  <a:lnTo>
                    <a:pt x="405813" y="88900"/>
                  </a:lnTo>
                  <a:lnTo>
                    <a:pt x="403326" y="91474"/>
                  </a:lnTo>
                  <a:lnTo>
                    <a:pt x="400752" y="91474"/>
                  </a:lnTo>
                  <a:lnTo>
                    <a:pt x="398265" y="93963"/>
                  </a:lnTo>
                  <a:lnTo>
                    <a:pt x="388143" y="93963"/>
                  </a:lnTo>
                  <a:lnTo>
                    <a:pt x="383082" y="96537"/>
                  </a:lnTo>
                  <a:lnTo>
                    <a:pt x="380509" y="99111"/>
                  </a:lnTo>
                  <a:lnTo>
                    <a:pt x="378021" y="99111"/>
                  </a:lnTo>
                  <a:lnTo>
                    <a:pt x="378021" y="101600"/>
                  </a:lnTo>
                  <a:lnTo>
                    <a:pt x="375448" y="104174"/>
                  </a:lnTo>
                  <a:lnTo>
                    <a:pt x="375448" y="109237"/>
                  </a:lnTo>
                  <a:lnTo>
                    <a:pt x="367814" y="114300"/>
                  </a:lnTo>
                  <a:lnTo>
                    <a:pt x="360265" y="116788"/>
                  </a:lnTo>
                  <a:lnTo>
                    <a:pt x="355204" y="119363"/>
                  </a:lnTo>
                  <a:lnTo>
                    <a:pt x="347570" y="119363"/>
                  </a:lnTo>
                  <a:lnTo>
                    <a:pt x="345083" y="121851"/>
                  </a:lnTo>
                  <a:lnTo>
                    <a:pt x="345083" y="124425"/>
                  </a:lnTo>
                  <a:lnTo>
                    <a:pt x="347570" y="124425"/>
                  </a:lnTo>
                  <a:lnTo>
                    <a:pt x="347570" y="134723"/>
                  </a:lnTo>
                  <a:lnTo>
                    <a:pt x="340022" y="139786"/>
                  </a:lnTo>
                  <a:lnTo>
                    <a:pt x="330293" y="142820"/>
                  </a:lnTo>
                  <a:lnTo>
                    <a:pt x="317605" y="142677"/>
                  </a:lnTo>
                  <a:lnTo>
                    <a:pt x="306826" y="142360"/>
                  </a:lnTo>
                  <a:lnTo>
                    <a:pt x="304338" y="139786"/>
                  </a:lnTo>
                  <a:lnTo>
                    <a:pt x="285802" y="139863"/>
                  </a:lnTo>
                  <a:lnTo>
                    <a:pt x="271405" y="140403"/>
                  </a:lnTo>
                  <a:lnTo>
                    <a:pt x="256441" y="141869"/>
                  </a:lnTo>
                  <a:lnTo>
                    <a:pt x="243839" y="144725"/>
                  </a:lnTo>
                  <a:lnTo>
                    <a:pt x="238461" y="147423"/>
                  </a:lnTo>
                  <a:lnTo>
                    <a:pt x="235974" y="149997"/>
                  </a:lnTo>
                  <a:lnTo>
                    <a:pt x="235974" y="160123"/>
                  </a:lnTo>
                  <a:lnTo>
                    <a:pt x="238461" y="165186"/>
                  </a:lnTo>
                  <a:lnTo>
                    <a:pt x="238461" y="177800"/>
                  </a:lnTo>
                  <a:lnTo>
                    <a:pt x="235974" y="185437"/>
                  </a:lnTo>
                  <a:lnTo>
                    <a:pt x="230827" y="190500"/>
                  </a:lnTo>
                  <a:lnTo>
                    <a:pt x="223279" y="193074"/>
                  </a:lnTo>
                  <a:lnTo>
                    <a:pt x="211999" y="197534"/>
                  </a:lnTo>
                  <a:lnTo>
                    <a:pt x="199576" y="197065"/>
                  </a:lnTo>
                  <a:lnTo>
                    <a:pt x="188158" y="193266"/>
                  </a:lnTo>
                  <a:lnTo>
                    <a:pt x="182534" y="190500"/>
                  </a:lnTo>
                  <a:lnTo>
                    <a:pt x="177473" y="185437"/>
                  </a:lnTo>
                  <a:lnTo>
                    <a:pt x="177473" y="180374"/>
                  </a:lnTo>
                  <a:lnTo>
                    <a:pt x="174900" y="175311"/>
                  </a:lnTo>
                  <a:lnTo>
                    <a:pt x="172412" y="172737"/>
                  </a:lnTo>
                  <a:lnTo>
                    <a:pt x="169839" y="172737"/>
                  </a:lnTo>
                  <a:lnTo>
                    <a:pt x="159348" y="168518"/>
                  </a:lnTo>
                  <a:lnTo>
                    <a:pt x="145176" y="167679"/>
                  </a:lnTo>
                  <a:lnTo>
                    <a:pt x="134413" y="167674"/>
                  </a:lnTo>
                  <a:lnTo>
                    <a:pt x="120207" y="165387"/>
                  </a:lnTo>
                  <a:lnTo>
                    <a:pt x="109302" y="161122"/>
                  </a:lnTo>
                  <a:lnTo>
                    <a:pt x="106535" y="160123"/>
                  </a:lnTo>
                  <a:lnTo>
                    <a:pt x="95048" y="154898"/>
                  </a:lnTo>
                  <a:lnTo>
                    <a:pt x="82961" y="152599"/>
                  </a:lnTo>
                  <a:lnTo>
                    <a:pt x="78658" y="152486"/>
                  </a:lnTo>
                  <a:lnTo>
                    <a:pt x="62526" y="149006"/>
                  </a:lnTo>
                  <a:lnTo>
                    <a:pt x="54880" y="139977"/>
                  </a:lnTo>
                  <a:lnTo>
                    <a:pt x="53182" y="134723"/>
                  </a:lnTo>
                  <a:lnTo>
                    <a:pt x="50608" y="129488"/>
                  </a:lnTo>
                  <a:lnTo>
                    <a:pt x="50608" y="126914"/>
                  </a:lnTo>
                  <a:lnTo>
                    <a:pt x="45547" y="124425"/>
                  </a:lnTo>
                  <a:lnTo>
                    <a:pt x="36293" y="122493"/>
                  </a:lnTo>
                  <a:lnTo>
                    <a:pt x="21092" y="121502"/>
                  </a:lnTo>
                  <a:lnTo>
                    <a:pt x="6388" y="122355"/>
                  </a:lnTo>
                  <a:lnTo>
                    <a:pt x="0" y="124425"/>
                  </a:lnTo>
                  <a:lnTo>
                    <a:pt x="0" y="129488"/>
                  </a:lnTo>
                  <a:lnTo>
                    <a:pt x="2487" y="134723"/>
                  </a:lnTo>
                  <a:lnTo>
                    <a:pt x="10121" y="142360"/>
                  </a:lnTo>
                  <a:lnTo>
                    <a:pt x="17670" y="142360"/>
                  </a:lnTo>
                  <a:lnTo>
                    <a:pt x="22731" y="144848"/>
                  </a:lnTo>
                  <a:lnTo>
                    <a:pt x="30365" y="144848"/>
                  </a:lnTo>
                  <a:lnTo>
                    <a:pt x="41344" y="150788"/>
                  </a:lnTo>
                  <a:lnTo>
                    <a:pt x="45033" y="164488"/>
                  </a:lnTo>
                  <a:lnTo>
                    <a:pt x="45547" y="167674"/>
                  </a:lnTo>
                  <a:lnTo>
                    <a:pt x="48121" y="172737"/>
                  </a:lnTo>
                  <a:lnTo>
                    <a:pt x="48121" y="177800"/>
                  </a:lnTo>
                  <a:lnTo>
                    <a:pt x="50608" y="182863"/>
                  </a:lnTo>
                  <a:lnTo>
                    <a:pt x="53182" y="187926"/>
                  </a:lnTo>
                  <a:lnTo>
                    <a:pt x="58087" y="196930"/>
                  </a:lnTo>
                  <a:lnTo>
                    <a:pt x="60412" y="208405"/>
                  </a:lnTo>
                  <a:lnTo>
                    <a:pt x="58242" y="220877"/>
                  </a:lnTo>
                  <a:lnTo>
                    <a:pt x="55669" y="228514"/>
                  </a:lnTo>
                  <a:lnTo>
                    <a:pt x="50608" y="233577"/>
                  </a:lnTo>
                  <a:lnTo>
                    <a:pt x="45547" y="236065"/>
                  </a:lnTo>
                  <a:lnTo>
                    <a:pt x="43060" y="238640"/>
                  </a:lnTo>
                  <a:lnTo>
                    <a:pt x="40487" y="241214"/>
                  </a:lnTo>
                  <a:lnTo>
                    <a:pt x="37913" y="246277"/>
                  </a:lnTo>
                  <a:lnTo>
                    <a:pt x="35426" y="251340"/>
                  </a:lnTo>
                  <a:lnTo>
                    <a:pt x="35426" y="253828"/>
                  </a:lnTo>
                  <a:lnTo>
                    <a:pt x="37913" y="253828"/>
                  </a:lnTo>
                  <a:lnTo>
                    <a:pt x="37913" y="256403"/>
                  </a:lnTo>
                  <a:lnTo>
                    <a:pt x="43060" y="256403"/>
                  </a:lnTo>
                  <a:lnTo>
                    <a:pt x="45547" y="258891"/>
                  </a:lnTo>
                  <a:lnTo>
                    <a:pt x="45547" y="271763"/>
                  </a:lnTo>
                  <a:lnTo>
                    <a:pt x="48121" y="276826"/>
                  </a:lnTo>
                  <a:lnTo>
                    <a:pt x="48121" y="284463"/>
                  </a:lnTo>
                  <a:lnTo>
                    <a:pt x="50608" y="292100"/>
                  </a:lnTo>
                  <a:lnTo>
                    <a:pt x="50608" y="307289"/>
                  </a:lnTo>
                  <a:lnTo>
                    <a:pt x="48121" y="309777"/>
                  </a:lnTo>
                  <a:lnTo>
                    <a:pt x="48121" y="324966"/>
                  </a:lnTo>
                  <a:lnTo>
                    <a:pt x="50608" y="330028"/>
                  </a:lnTo>
                  <a:lnTo>
                    <a:pt x="53182" y="330028"/>
                  </a:lnTo>
                  <a:lnTo>
                    <a:pt x="63475" y="327540"/>
                  </a:lnTo>
                  <a:lnTo>
                    <a:pt x="71109" y="330028"/>
                  </a:lnTo>
                  <a:lnTo>
                    <a:pt x="78658" y="332603"/>
                  </a:lnTo>
                  <a:lnTo>
                    <a:pt x="83718" y="335177"/>
                  </a:lnTo>
                  <a:lnTo>
                    <a:pt x="91353" y="340240"/>
                  </a:lnTo>
                  <a:lnTo>
                    <a:pt x="96413" y="337666"/>
                  </a:lnTo>
                  <a:lnTo>
                    <a:pt x="98987" y="340240"/>
                  </a:lnTo>
                  <a:lnTo>
                    <a:pt x="104048" y="340240"/>
                  </a:lnTo>
                  <a:lnTo>
                    <a:pt x="106535" y="342728"/>
                  </a:lnTo>
                  <a:lnTo>
                    <a:pt x="109109" y="340240"/>
                  </a:lnTo>
                  <a:lnTo>
                    <a:pt x="111596" y="340240"/>
                  </a:lnTo>
                  <a:lnTo>
                    <a:pt x="114169" y="337666"/>
                  </a:lnTo>
                  <a:lnTo>
                    <a:pt x="119230" y="335177"/>
                  </a:lnTo>
                  <a:lnTo>
                    <a:pt x="126779" y="330028"/>
                  </a:lnTo>
                  <a:lnTo>
                    <a:pt x="136901" y="332603"/>
                  </a:lnTo>
                  <a:lnTo>
                    <a:pt x="142047" y="335177"/>
                  </a:lnTo>
                  <a:lnTo>
                    <a:pt x="144535" y="337666"/>
                  </a:lnTo>
                  <a:lnTo>
                    <a:pt x="147108" y="345303"/>
                  </a:lnTo>
                  <a:lnTo>
                    <a:pt x="150179" y="358350"/>
                  </a:lnTo>
                  <a:lnTo>
                    <a:pt x="149803" y="370865"/>
                  </a:lnTo>
                  <a:lnTo>
                    <a:pt x="149596" y="375680"/>
                  </a:lnTo>
                  <a:lnTo>
                    <a:pt x="162418" y="380838"/>
                  </a:lnTo>
                  <a:lnTo>
                    <a:pt x="174187" y="387115"/>
                  </a:lnTo>
                  <a:lnTo>
                    <a:pt x="182250" y="395631"/>
                  </a:lnTo>
                  <a:lnTo>
                    <a:pt x="182534" y="396189"/>
                  </a:lnTo>
                  <a:lnTo>
                    <a:pt x="182534" y="403740"/>
                  </a:lnTo>
                  <a:lnTo>
                    <a:pt x="185108" y="408803"/>
                  </a:lnTo>
                  <a:lnTo>
                    <a:pt x="185108" y="416440"/>
                  </a:lnTo>
                  <a:lnTo>
                    <a:pt x="187767" y="418929"/>
                  </a:lnTo>
                  <a:lnTo>
                    <a:pt x="187767" y="423991"/>
                  </a:lnTo>
                  <a:lnTo>
                    <a:pt x="192913" y="429054"/>
                  </a:lnTo>
                  <a:lnTo>
                    <a:pt x="195401" y="434203"/>
                  </a:lnTo>
                  <a:lnTo>
                    <a:pt x="197974" y="444329"/>
                  </a:lnTo>
                  <a:lnTo>
                    <a:pt x="200462" y="451880"/>
                  </a:lnTo>
                  <a:lnTo>
                    <a:pt x="203035" y="456943"/>
                  </a:lnTo>
                  <a:lnTo>
                    <a:pt x="208096" y="464580"/>
                  </a:lnTo>
                  <a:lnTo>
                    <a:pt x="215130" y="474262"/>
                  </a:lnTo>
                  <a:lnTo>
                    <a:pt x="222163" y="485252"/>
                  </a:lnTo>
                  <a:lnTo>
                    <a:pt x="223279" y="487406"/>
                  </a:lnTo>
                  <a:lnTo>
                    <a:pt x="223279" y="494957"/>
                  </a:lnTo>
                  <a:lnTo>
                    <a:pt x="225766" y="497531"/>
                  </a:lnTo>
                  <a:lnTo>
                    <a:pt x="225766" y="507657"/>
                  </a:lnTo>
                  <a:lnTo>
                    <a:pt x="228339" y="510146"/>
                  </a:lnTo>
                  <a:lnTo>
                    <a:pt x="235974" y="510146"/>
                  </a:lnTo>
                  <a:lnTo>
                    <a:pt x="241658" y="518795"/>
                  </a:lnTo>
                  <a:lnTo>
                    <a:pt x="243654" y="531070"/>
                  </a:lnTo>
                  <a:lnTo>
                    <a:pt x="243707" y="545234"/>
                  </a:lnTo>
                  <a:lnTo>
                    <a:pt x="243522" y="555969"/>
                  </a:lnTo>
                  <a:lnTo>
                    <a:pt x="241034" y="561032"/>
                  </a:lnTo>
                  <a:lnTo>
                    <a:pt x="241034" y="568669"/>
                  </a:lnTo>
                  <a:lnTo>
                    <a:pt x="241985" y="582205"/>
                  </a:lnTo>
                  <a:lnTo>
                    <a:pt x="244304" y="594353"/>
                  </a:lnTo>
                  <a:lnTo>
                    <a:pt x="246095" y="601620"/>
                  </a:lnTo>
                  <a:lnTo>
                    <a:pt x="249252" y="614180"/>
                  </a:lnTo>
                  <a:lnTo>
                    <a:pt x="251076" y="626429"/>
                  </a:lnTo>
                  <a:lnTo>
                    <a:pt x="251156" y="629509"/>
                  </a:lnTo>
                  <a:lnTo>
                    <a:pt x="253644" y="637060"/>
                  </a:lnTo>
                  <a:lnTo>
                    <a:pt x="253644" y="649932"/>
                  </a:lnTo>
                  <a:lnTo>
                    <a:pt x="253924" y="663467"/>
                  </a:lnTo>
                  <a:lnTo>
                    <a:pt x="255882" y="675616"/>
                  </a:lnTo>
                  <a:lnTo>
                    <a:pt x="258705" y="682883"/>
                  </a:lnTo>
                  <a:lnTo>
                    <a:pt x="258705" y="685458"/>
                  </a:lnTo>
                  <a:lnTo>
                    <a:pt x="264070" y="700529"/>
                  </a:lnTo>
                  <a:lnTo>
                    <a:pt x="267187" y="713158"/>
                  </a:lnTo>
                  <a:lnTo>
                    <a:pt x="266905" y="723062"/>
                  </a:lnTo>
                  <a:lnTo>
                    <a:pt x="263766" y="728535"/>
                  </a:lnTo>
                  <a:lnTo>
                    <a:pt x="258705" y="733597"/>
                  </a:lnTo>
                  <a:lnTo>
                    <a:pt x="253644" y="736086"/>
                  </a:lnTo>
                  <a:lnTo>
                    <a:pt x="248583" y="733597"/>
                  </a:lnTo>
                  <a:lnTo>
                    <a:pt x="248583" y="736086"/>
                  </a:lnTo>
                  <a:lnTo>
                    <a:pt x="251156" y="741149"/>
                  </a:lnTo>
                  <a:lnTo>
                    <a:pt x="258705" y="748786"/>
                  </a:lnTo>
                  <a:lnTo>
                    <a:pt x="266339" y="753849"/>
                  </a:lnTo>
                  <a:lnTo>
                    <a:pt x="271400" y="758912"/>
                  </a:lnTo>
                  <a:lnTo>
                    <a:pt x="276461" y="761486"/>
                  </a:lnTo>
                  <a:lnTo>
                    <a:pt x="278948" y="766549"/>
                  </a:lnTo>
                  <a:lnTo>
                    <a:pt x="288324" y="776363"/>
                  </a:lnTo>
                  <a:lnTo>
                    <a:pt x="298244" y="784821"/>
                  </a:lnTo>
                  <a:lnTo>
                    <a:pt x="308772" y="791925"/>
                  </a:lnTo>
                  <a:lnTo>
                    <a:pt x="319969" y="797677"/>
                  </a:lnTo>
                  <a:lnTo>
                    <a:pt x="331898" y="802080"/>
                  </a:lnTo>
                  <a:lnTo>
                    <a:pt x="342509" y="804735"/>
                  </a:lnTo>
                  <a:lnTo>
                    <a:pt x="344109" y="793615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bject 83"/>
            <p:cNvSpPr/>
            <p:nvPr/>
          </p:nvSpPr>
          <p:spPr>
            <a:xfrm>
              <a:off x="3186602" y="2775856"/>
              <a:ext cx="834771" cy="451880"/>
            </a:xfrm>
            <a:custGeom>
              <a:avLst/>
              <a:gdLst/>
              <a:ahLst/>
              <a:cxnLst/>
              <a:rect l="l" t="t" r="r" b="b"/>
              <a:pathLst>
                <a:path w="834771" h="451880">
                  <a:moveTo>
                    <a:pt x="610312" y="448801"/>
                  </a:moveTo>
                  <a:lnTo>
                    <a:pt x="623267" y="441718"/>
                  </a:lnTo>
                  <a:lnTo>
                    <a:pt x="634973" y="433867"/>
                  </a:lnTo>
                  <a:lnTo>
                    <a:pt x="641857" y="429054"/>
                  </a:lnTo>
                  <a:lnTo>
                    <a:pt x="644388" y="426480"/>
                  </a:lnTo>
                  <a:lnTo>
                    <a:pt x="649663" y="421417"/>
                  </a:lnTo>
                  <a:lnTo>
                    <a:pt x="652193" y="413608"/>
                  </a:lnTo>
                  <a:lnTo>
                    <a:pt x="658894" y="404362"/>
                  </a:lnTo>
                  <a:lnTo>
                    <a:pt x="667290" y="395764"/>
                  </a:lnTo>
                  <a:lnTo>
                    <a:pt x="687654" y="390868"/>
                  </a:lnTo>
                  <a:lnTo>
                    <a:pt x="692723" y="393357"/>
                  </a:lnTo>
                  <a:lnTo>
                    <a:pt x="697784" y="395931"/>
                  </a:lnTo>
                  <a:lnTo>
                    <a:pt x="700323" y="395931"/>
                  </a:lnTo>
                  <a:lnTo>
                    <a:pt x="710454" y="400994"/>
                  </a:lnTo>
                  <a:lnTo>
                    <a:pt x="712984" y="403483"/>
                  </a:lnTo>
                  <a:lnTo>
                    <a:pt x="718045" y="393357"/>
                  </a:lnTo>
                  <a:lnTo>
                    <a:pt x="720584" y="390868"/>
                  </a:lnTo>
                  <a:lnTo>
                    <a:pt x="723114" y="388294"/>
                  </a:lnTo>
                  <a:lnTo>
                    <a:pt x="723114" y="380657"/>
                  </a:lnTo>
                  <a:lnTo>
                    <a:pt x="725645" y="373106"/>
                  </a:lnTo>
                  <a:lnTo>
                    <a:pt x="733245" y="368043"/>
                  </a:lnTo>
                  <a:lnTo>
                    <a:pt x="744115" y="362347"/>
                  </a:lnTo>
                  <a:lnTo>
                    <a:pt x="756517" y="358433"/>
                  </a:lnTo>
                  <a:lnTo>
                    <a:pt x="758575" y="357917"/>
                  </a:lnTo>
                  <a:lnTo>
                    <a:pt x="766175" y="355343"/>
                  </a:lnTo>
                  <a:lnTo>
                    <a:pt x="771236" y="352854"/>
                  </a:lnTo>
                  <a:lnTo>
                    <a:pt x="779050" y="350280"/>
                  </a:lnTo>
                  <a:lnTo>
                    <a:pt x="784111" y="347791"/>
                  </a:lnTo>
                  <a:lnTo>
                    <a:pt x="789180" y="342729"/>
                  </a:lnTo>
                  <a:lnTo>
                    <a:pt x="794241" y="337666"/>
                  </a:lnTo>
                  <a:lnTo>
                    <a:pt x="799311" y="332517"/>
                  </a:lnTo>
                  <a:lnTo>
                    <a:pt x="806910" y="327454"/>
                  </a:lnTo>
                  <a:lnTo>
                    <a:pt x="814510" y="322391"/>
                  </a:lnTo>
                  <a:lnTo>
                    <a:pt x="817041" y="322391"/>
                  </a:lnTo>
                  <a:lnTo>
                    <a:pt x="822102" y="319903"/>
                  </a:lnTo>
                  <a:lnTo>
                    <a:pt x="827171" y="319903"/>
                  </a:lnTo>
                  <a:lnTo>
                    <a:pt x="829702" y="317328"/>
                  </a:lnTo>
                  <a:lnTo>
                    <a:pt x="832232" y="317328"/>
                  </a:lnTo>
                  <a:lnTo>
                    <a:pt x="834771" y="314840"/>
                  </a:lnTo>
                  <a:lnTo>
                    <a:pt x="834771" y="309777"/>
                  </a:lnTo>
                  <a:lnTo>
                    <a:pt x="829702" y="307203"/>
                  </a:lnTo>
                  <a:lnTo>
                    <a:pt x="809441" y="307203"/>
                  </a:lnTo>
                  <a:lnTo>
                    <a:pt x="798053" y="301886"/>
                  </a:lnTo>
                  <a:lnTo>
                    <a:pt x="788176" y="293530"/>
                  </a:lnTo>
                  <a:lnTo>
                    <a:pt x="784111" y="289526"/>
                  </a:lnTo>
                  <a:lnTo>
                    <a:pt x="781580" y="286780"/>
                  </a:lnTo>
                  <a:lnTo>
                    <a:pt x="776511" y="281631"/>
                  </a:lnTo>
                  <a:lnTo>
                    <a:pt x="771236" y="279143"/>
                  </a:lnTo>
                  <a:lnTo>
                    <a:pt x="760851" y="272841"/>
                  </a:lnTo>
                  <a:lnTo>
                    <a:pt x="748945" y="267527"/>
                  </a:lnTo>
                  <a:lnTo>
                    <a:pt x="736781" y="262772"/>
                  </a:lnTo>
                  <a:lnTo>
                    <a:pt x="733245" y="261380"/>
                  </a:lnTo>
                  <a:lnTo>
                    <a:pt x="721515" y="257496"/>
                  </a:lnTo>
                  <a:lnTo>
                    <a:pt x="709785" y="252199"/>
                  </a:lnTo>
                  <a:lnTo>
                    <a:pt x="702854" y="248766"/>
                  </a:lnTo>
                  <a:lnTo>
                    <a:pt x="691288" y="243393"/>
                  </a:lnTo>
                  <a:lnTo>
                    <a:pt x="679604" y="238022"/>
                  </a:lnTo>
                  <a:lnTo>
                    <a:pt x="667852" y="232651"/>
                  </a:lnTo>
                  <a:lnTo>
                    <a:pt x="656080" y="227282"/>
                  </a:lnTo>
                  <a:lnTo>
                    <a:pt x="644338" y="221915"/>
                  </a:lnTo>
                  <a:lnTo>
                    <a:pt x="632675" y="216551"/>
                  </a:lnTo>
                  <a:lnTo>
                    <a:pt x="621140" y="211190"/>
                  </a:lnTo>
                  <a:lnTo>
                    <a:pt x="609783" y="205832"/>
                  </a:lnTo>
                  <a:lnTo>
                    <a:pt x="598654" y="200479"/>
                  </a:lnTo>
                  <a:lnTo>
                    <a:pt x="588667" y="195563"/>
                  </a:lnTo>
                  <a:lnTo>
                    <a:pt x="577109" y="190733"/>
                  </a:lnTo>
                  <a:lnTo>
                    <a:pt x="565543" y="185785"/>
                  </a:lnTo>
                  <a:lnTo>
                    <a:pt x="553971" y="180731"/>
                  </a:lnTo>
                  <a:lnTo>
                    <a:pt x="542395" y="175583"/>
                  </a:lnTo>
                  <a:lnTo>
                    <a:pt x="530815" y="170355"/>
                  </a:lnTo>
                  <a:lnTo>
                    <a:pt x="519235" y="165060"/>
                  </a:lnTo>
                  <a:lnTo>
                    <a:pt x="507655" y="159711"/>
                  </a:lnTo>
                  <a:lnTo>
                    <a:pt x="496078" y="154320"/>
                  </a:lnTo>
                  <a:lnTo>
                    <a:pt x="484504" y="148900"/>
                  </a:lnTo>
                  <a:lnTo>
                    <a:pt x="472937" y="143465"/>
                  </a:lnTo>
                  <a:lnTo>
                    <a:pt x="461378" y="138027"/>
                  </a:lnTo>
                  <a:lnTo>
                    <a:pt x="459280" y="137040"/>
                  </a:lnTo>
                  <a:lnTo>
                    <a:pt x="448285" y="131194"/>
                  </a:lnTo>
                  <a:lnTo>
                    <a:pt x="436728" y="124778"/>
                  </a:lnTo>
                  <a:lnTo>
                    <a:pt x="426358" y="119277"/>
                  </a:lnTo>
                  <a:lnTo>
                    <a:pt x="415241" y="113252"/>
                  </a:lnTo>
                  <a:lnTo>
                    <a:pt x="404036" y="107369"/>
                  </a:lnTo>
                  <a:lnTo>
                    <a:pt x="392678" y="101770"/>
                  </a:lnTo>
                  <a:lnTo>
                    <a:pt x="381102" y="96598"/>
                  </a:lnTo>
                  <a:lnTo>
                    <a:pt x="369242" y="91994"/>
                  </a:lnTo>
                  <a:lnTo>
                    <a:pt x="357035" y="88101"/>
                  </a:lnTo>
                  <a:lnTo>
                    <a:pt x="344414" y="85060"/>
                  </a:lnTo>
                  <a:lnTo>
                    <a:pt x="337493" y="83837"/>
                  </a:lnTo>
                  <a:lnTo>
                    <a:pt x="324778" y="82321"/>
                  </a:lnTo>
                  <a:lnTo>
                    <a:pt x="312345" y="80448"/>
                  </a:lnTo>
                  <a:lnTo>
                    <a:pt x="300040" y="78290"/>
                  </a:lnTo>
                  <a:lnTo>
                    <a:pt x="287707" y="75921"/>
                  </a:lnTo>
                  <a:lnTo>
                    <a:pt x="275192" y="73413"/>
                  </a:lnTo>
                  <a:lnTo>
                    <a:pt x="263836" y="71137"/>
                  </a:lnTo>
                  <a:lnTo>
                    <a:pt x="251860" y="68169"/>
                  </a:lnTo>
                  <a:lnTo>
                    <a:pt x="239767" y="65318"/>
                  </a:lnTo>
                  <a:lnTo>
                    <a:pt x="227443" y="62703"/>
                  </a:lnTo>
                  <a:lnTo>
                    <a:pt x="214772" y="60440"/>
                  </a:lnTo>
                  <a:lnTo>
                    <a:pt x="201641" y="58648"/>
                  </a:lnTo>
                  <a:lnTo>
                    <a:pt x="200515" y="58523"/>
                  </a:lnTo>
                  <a:lnTo>
                    <a:pt x="187863" y="56299"/>
                  </a:lnTo>
                  <a:lnTo>
                    <a:pt x="175347" y="53034"/>
                  </a:lnTo>
                  <a:lnTo>
                    <a:pt x="163107" y="49009"/>
                  </a:lnTo>
                  <a:lnTo>
                    <a:pt x="151280" y="44503"/>
                  </a:lnTo>
                  <a:lnTo>
                    <a:pt x="142254" y="40760"/>
                  </a:lnTo>
                  <a:lnTo>
                    <a:pt x="129843" y="37276"/>
                  </a:lnTo>
                  <a:lnTo>
                    <a:pt x="117483" y="33965"/>
                  </a:lnTo>
                  <a:lnTo>
                    <a:pt x="105158" y="30997"/>
                  </a:lnTo>
                  <a:lnTo>
                    <a:pt x="92854" y="28545"/>
                  </a:lnTo>
                  <a:lnTo>
                    <a:pt x="88859" y="27888"/>
                  </a:lnTo>
                  <a:lnTo>
                    <a:pt x="77354" y="24316"/>
                  </a:lnTo>
                  <a:lnTo>
                    <a:pt x="65849" y="18821"/>
                  </a:lnTo>
                  <a:lnTo>
                    <a:pt x="54345" y="12217"/>
                  </a:lnTo>
                  <a:lnTo>
                    <a:pt x="50867" y="10125"/>
                  </a:lnTo>
                  <a:lnTo>
                    <a:pt x="43268" y="7637"/>
                  </a:lnTo>
                  <a:lnTo>
                    <a:pt x="35670" y="2574"/>
                  </a:lnTo>
                  <a:lnTo>
                    <a:pt x="28072" y="0"/>
                  </a:lnTo>
                  <a:lnTo>
                    <a:pt x="28072" y="10125"/>
                  </a:lnTo>
                  <a:lnTo>
                    <a:pt x="25539" y="12700"/>
                  </a:lnTo>
                  <a:lnTo>
                    <a:pt x="23006" y="15188"/>
                  </a:lnTo>
                  <a:lnTo>
                    <a:pt x="10131" y="15188"/>
                  </a:lnTo>
                  <a:lnTo>
                    <a:pt x="2532" y="17762"/>
                  </a:lnTo>
                  <a:lnTo>
                    <a:pt x="0" y="20251"/>
                  </a:lnTo>
                  <a:lnTo>
                    <a:pt x="2532" y="27888"/>
                  </a:lnTo>
                  <a:lnTo>
                    <a:pt x="5065" y="33123"/>
                  </a:lnTo>
                  <a:lnTo>
                    <a:pt x="10131" y="38185"/>
                  </a:lnTo>
                  <a:lnTo>
                    <a:pt x="15407" y="45823"/>
                  </a:lnTo>
                  <a:lnTo>
                    <a:pt x="23321" y="54505"/>
                  </a:lnTo>
                  <a:lnTo>
                    <a:pt x="29965" y="66449"/>
                  </a:lnTo>
                  <a:lnTo>
                    <a:pt x="30605" y="68648"/>
                  </a:lnTo>
                  <a:lnTo>
                    <a:pt x="33137" y="71137"/>
                  </a:lnTo>
                  <a:lnTo>
                    <a:pt x="30605" y="73711"/>
                  </a:lnTo>
                  <a:lnTo>
                    <a:pt x="30605" y="76200"/>
                  </a:lnTo>
                  <a:lnTo>
                    <a:pt x="28072" y="76200"/>
                  </a:lnTo>
                  <a:lnTo>
                    <a:pt x="28072" y="78774"/>
                  </a:lnTo>
                  <a:lnTo>
                    <a:pt x="25539" y="78774"/>
                  </a:lnTo>
                  <a:lnTo>
                    <a:pt x="25539" y="81262"/>
                  </a:lnTo>
                  <a:lnTo>
                    <a:pt x="23006" y="83837"/>
                  </a:lnTo>
                  <a:lnTo>
                    <a:pt x="23006" y="86325"/>
                  </a:lnTo>
                  <a:lnTo>
                    <a:pt x="33137" y="86325"/>
                  </a:lnTo>
                  <a:lnTo>
                    <a:pt x="35670" y="88900"/>
                  </a:lnTo>
                  <a:lnTo>
                    <a:pt x="43268" y="91388"/>
                  </a:lnTo>
                  <a:lnTo>
                    <a:pt x="45801" y="96451"/>
                  </a:lnTo>
                  <a:lnTo>
                    <a:pt x="45801" y="101600"/>
                  </a:lnTo>
                  <a:lnTo>
                    <a:pt x="48334" y="104088"/>
                  </a:lnTo>
                  <a:lnTo>
                    <a:pt x="50867" y="109151"/>
                  </a:lnTo>
                  <a:lnTo>
                    <a:pt x="53399" y="116788"/>
                  </a:lnTo>
                  <a:lnTo>
                    <a:pt x="53399" y="121851"/>
                  </a:lnTo>
                  <a:lnTo>
                    <a:pt x="55932" y="126914"/>
                  </a:lnTo>
                  <a:lnTo>
                    <a:pt x="55932" y="131977"/>
                  </a:lnTo>
                  <a:lnTo>
                    <a:pt x="60998" y="137040"/>
                  </a:lnTo>
                  <a:lnTo>
                    <a:pt x="67933" y="147264"/>
                  </a:lnTo>
                  <a:lnTo>
                    <a:pt x="75728" y="156991"/>
                  </a:lnTo>
                  <a:lnTo>
                    <a:pt x="84048" y="166856"/>
                  </a:lnTo>
                  <a:lnTo>
                    <a:pt x="88859" y="172737"/>
                  </a:lnTo>
                  <a:lnTo>
                    <a:pt x="97189" y="181313"/>
                  </a:lnTo>
                  <a:lnTo>
                    <a:pt x="105709" y="191699"/>
                  </a:lnTo>
                  <a:lnTo>
                    <a:pt x="106588" y="192988"/>
                  </a:lnTo>
                  <a:lnTo>
                    <a:pt x="113096" y="204719"/>
                  </a:lnTo>
                  <a:lnTo>
                    <a:pt x="112675" y="214739"/>
                  </a:lnTo>
                  <a:lnTo>
                    <a:pt x="107732" y="223062"/>
                  </a:lnTo>
                  <a:lnTo>
                    <a:pt x="100674" y="229700"/>
                  </a:lnTo>
                  <a:lnTo>
                    <a:pt x="98988" y="231003"/>
                  </a:lnTo>
                  <a:lnTo>
                    <a:pt x="96458" y="233491"/>
                  </a:lnTo>
                  <a:lnTo>
                    <a:pt x="93927" y="238554"/>
                  </a:lnTo>
                  <a:lnTo>
                    <a:pt x="93927" y="243703"/>
                  </a:lnTo>
                  <a:lnTo>
                    <a:pt x="105347" y="240366"/>
                  </a:lnTo>
                  <a:lnTo>
                    <a:pt x="117881" y="239635"/>
                  </a:lnTo>
                  <a:lnTo>
                    <a:pt x="130780" y="241164"/>
                  </a:lnTo>
                  <a:lnTo>
                    <a:pt x="143295" y="244605"/>
                  </a:lnTo>
                  <a:lnTo>
                    <a:pt x="154678" y="249613"/>
                  </a:lnTo>
                  <a:lnTo>
                    <a:pt x="164179" y="255840"/>
                  </a:lnTo>
                  <a:lnTo>
                    <a:pt x="167585" y="258891"/>
                  </a:lnTo>
                  <a:lnTo>
                    <a:pt x="177063" y="267310"/>
                  </a:lnTo>
                  <a:lnTo>
                    <a:pt x="185399" y="276912"/>
                  </a:lnTo>
                  <a:lnTo>
                    <a:pt x="192915" y="286780"/>
                  </a:lnTo>
                  <a:lnTo>
                    <a:pt x="195445" y="292014"/>
                  </a:lnTo>
                  <a:lnTo>
                    <a:pt x="195445" y="297077"/>
                  </a:lnTo>
                  <a:lnTo>
                    <a:pt x="197984" y="302140"/>
                  </a:lnTo>
                  <a:lnTo>
                    <a:pt x="200515" y="309777"/>
                  </a:lnTo>
                  <a:lnTo>
                    <a:pt x="200515" y="314840"/>
                  </a:lnTo>
                  <a:lnTo>
                    <a:pt x="205575" y="317328"/>
                  </a:lnTo>
                  <a:lnTo>
                    <a:pt x="228375" y="317328"/>
                  </a:lnTo>
                  <a:lnTo>
                    <a:pt x="233436" y="319903"/>
                  </a:lnTo>
                  <a:lnTo>
                    <a:pt x="235975" y="319903"/>
                  </a:lnTo>
                  <a:lnTo>
                    <a:pt x="241036" y="322391"/>
                  </a:lnTo>
                  <a:lnTo>
                    <a:pt x="243575" y="322391"/>
                  </a:lnTo>
                  <a:lnTo>
                    <a:pt x="246105" y="324966"/>
                  </a:lnTo>
                  <a:lnTo>
                    <a:pt x="248636" y="324966"/>
                  </a:lnTo>
                  <a:lnTo>
                    <a:pt x="258719" y="325590"/>
                  </a:lnTo>
                  <a:lnTo>
                    <a:pt x="271246" y="324484"/>
                  </a:lnTo>
                  <a:lnTo>
                    <a:pt x="284866" y="322140"/>
                  </a:lnTo>
                  <a:lnTo>
                    <a:pt x="298230" y="319050"/>
                  </a:lnTo>
                  <a:lnTo>
                    <a:pt x="304571" y="317328"/>
                  </a:lnTo>
                  <a:lnTo>
                    <a:pt x="316766" y="311968"/>
                  </a:lnTo>
                  <a:lnTo>
                    <a:pt x="326354" y="303424"/>
                  </a:lnTo>
                  <a:lnTo>
                    <a:pt x="332432" y="297077"/>
                  </a:lnTo>
                  <a:lnTo>
                    <a:pt x="337493" y="292014"/>
                  </a:lnTo>
                  <a:lnTo>
                    <a:pt x="342562" y="286780"/>
                  </a:lnTo>
                  <a:lnTo>
                    <a:pt x="345093" y="284205"/>
                  </a:lnTo>
                  <a:lnTo>
                    <a:pt x="352693" y="279143"/>
                  </a:lnTo>
                  <a:lnTo>
                    <a:pt x="361529" y="269722"/>
                  </a:lnTo>
                  <a:lnTo>
                    <a:pt x="371626" y="261353"/>
                  </a:lnTo>
                  <a:lnTo>
                    <a:pt x="382171" y="254038"/>
                  </a:lnTo>
                  <a:lnTo>
                    <a:pt x="390683" y="248766"/>
                  </a:lnTo>
                  <a:lnTo>
                    <a:pt x="393214" y="246191"/>
                  </a:lnTo>
                  <a:lnTo>
                    <a:pt x="398498" y="246191"/>
                  </a:lnTo>
                  <a:lnTo>
                    <a:pt x="398498" y="248766"/>
                  </a:lnTo>
                  <a:lnTo>
                    <a:pt x="401028" y="251254"/>
                  </a:lnTo>
                  <a:lnTo>
                    <a:pt x="403559" y="253828"/>
                  </a:lnTo>
                  <a:lnTo>
                    <a:pt x="401028" y="256317"/>
                  </a:lnTo>
                  <a:lnTo>
                    <a:pt x="398293" y="268014"/>
                  </a:lnTo>
                  <a:lnTo>
                    <a:pt x="395622" y="279760"/>
                  </a:lnTo>
                  <a:lnTo>
                    <a:pt x="393064" y="291635"/>
                  </a:lnTo>
                  <a:lnTo>
                    <a:pt x="390666" y="303717"/>
                  </a:lnTo>
                  <a:lnTo>
                    <a:pt x="388473" y="316083"/>
                  </a:lnTo>
                  <a:lnTo>
                    <a:pt x="386533" y="328813"/>
                  </a:lnTo>
                  <a:lnTo>
                    <a:pt x="384893" y="341985"/>
                  </a:lnTo>
                  <a:lnTo>
                    <a:pt x="383600" y="355676"/>
                  </a:lnTo>
                  <a:lnTo>
                    <a:pt x="383084" y="362980"/>
                  </a:lnTo>
                  <a:lnTo>
                    <a:pt x="383084" y="365468"/>
                  </a:lnTo>
                  <a:lnTo>
                    <a:pt x="381806" y="378100"/>
                  </a:lnTo>
                  <a:lnTo>
                    <a:pt x="380857" y="391505"/>
                  </a:lnTo>
                  <a:lnTo>
                    <a:pt x="380565" y="405011"/>
                  </a:lnTo>
                  <a:lnTo>
                    <a:pt x="381261" y="417947"/>
                  </a:lnTo>
                  <a:lnTo>
                    <a:pt x="383272" y="429641"/>
                  </a:lnTo>
                  <a:lnTo>
                    <a:pt x="385623" y="436692"/>
                  </a:lnTo>
                  <a:lnTo>
                    <a:pt x="385623" y="439180"/>
                  </a:lnTo>
                  <a:lnTo>
                    <a:pt x="388153" y="441754"/>
                  </a:lnTo>
                  <a:lnTo>
                    <a:pt x="390683" y="441754"/>
                  </a:lnTo>
                  <a:lnTo>
                    <a:pt x="393214" y="444243"/>
                  </a:lnTo>
                  <a:lnTo>
                    <a:pt x="395959" y="446817"/>
                  </a:lnTo>
                  <a:lnTo>
                    <a:pt x="398498" y="446817"/>
                  </a:lnTo>
                  <a:lnTo>
                    <a:pt x="401028" y="449306"/>
                  </a:lnTo>
                  <a:lnTo>
                    <a:pt x="406089" y="444243"/>
                  </a:lnTo>
                  <a:lnTo>
                    <a:pt x="411159" y="441754"/>
                  </a:lnTo>
                  <a:lnTo>
                    <a:pt x="416219" y="439180"/>
                  </a:lnTo>
                  <a:lnTo>
                    <a:pt x="421289" y="436692"/>
                  </a:lnTo>
                  <a:lnTo>
                    <a:pt x="423819" y="436692"/>
                  </a:lnTo>
                  <a:lnTo>
                    <a:pt x="428889" y="434117"/>
                  </a:lnTo>
                  <a:lnTo>
                    <a:pt x="451680" y="434117"/>
                  </a:lnTo>
                  <a:lnTo>
                    <a:pt x="454219" y="431629"/>
                  </a:lnTo>
                  <a:lnTo>
                    <a:pt x="468579" y="429758"/>
                  </a:lnTo>
                  <a:lnTo>
                    <a:pt x="480363" y="430509"/>
                  </a:lnTo>
                  <a:lnTo>
                    <a:pt x="484610" y="431629"/>
                  </a:lnTo>
                  <a:lnTo>
                    <a:pt x="497271" y="431629"/>
                  </a:lnTo>
                  <a:lnTo>
                    <a:pt x="510156" y="432774"/>
                  </a:lnTo>
                  <a:lnTo>
                    <a:pt x="522105" y="433224"/>
                  </a:lnTo>
                  <a:lnTo>
                    <a:pt x="534110" y="434256"/>
                  </a:lnTo>
                  <a:lnTo>
                    <a:pt x="545606" y="436692"/>
                  </a:lnTo>
                  <a:lnTo>
                    <a:pt x="550676" y="436692"/>
                  </a:lnTo>
                  <a:lnTo>
                    <a:pt x="555737" y="439180"/>
                  </a:lnTo>
                  <a:lnTo>
                    <a:pt x="560806" y="441754"/>
                  </a:lnTo>
                  <a:lnTo>
                    <a:pt x="573077" y="446490"/>
                  </a:lnTo>
                  <a:lnTo>
                    <a:pt x="585350" y="450202"/>
                  </a:lnTo>
                  <a:lnTo>
                    <a:pt x="597621" y="451866"/>
                  </a:lnTo>
                  <a:lnTo>
                    <a:pt x="598797" y="451880"/>
                  </a:lnTo>
                  <a:lnTo>
                    <a:pt x="610312" y="448801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bject 52"/>
            <p:cNvSpPr/>
            <p:nvPr/>
          </p:nvSpPr>
          <p:spPr>
            <a:xfrm>
              <a:off x="6030687" y="2095719"/>
              <a:ext cx="75998" cy="45651"/>
            </a:xfrm>
            <a:custGeom>
              <a:avLst/>
              <a:gdLst/>
              <a:ahLst/>
              <a:cxnLst/>
              <a:rect l="l" t="t" r="r" b="b"/>
              <a:pathLst>
                <a:path w="75998" h="45651">
                  <a:moveTo>
                    <a:pt x="27877" y="40588"/>
                  </a:moveTo>
                  <a:lnTo>
                    <a:pt x="30451" y="35525"/>
                  </a:lnTo>
                  <a:lnTo>
                    <a:pt x="32938" y="27888"/>
                  </a:lnTo>
                  <a:lnTo>
                    <a:pt x="45633" y="22825"/>
                  </a:lnTo>
                  <a:lnTo>
                    <a:pt x="48206" y="20337"/>
                  </a:lnTo>
                  <a:lnTo>
                    <a:pt x="60816" y="20337"/>
                  </a:lnTo>
                  <a:lnTo>
                    <a:pt x="63389" y="17762"/>
                  </a:lnTo>
                  <a:lnTo>
                    <a:pt x="68450" y="15188"/>
                  </a:lnTo>
                  <a:lnTo>
                    <a:pt x="70938" y="10125"/>
                  </a:lnTo>
                  <a:lnTo>
                    <a:pt x="75998" y="5062"/>
                  </a:lnTo>
                  <a:lnTo>
                    <a:pt x="73511" y="2574"/>
                  </a:lnTo>
                  <a:lnTo>
                    <a:pt x="68450" y="2574"/>
                  </a:lnTo>
                  <a:lnTo>
                    <a:pt x="63389" y="0"/>
                  </a:lnTo>
                  <a:lnTo>
                    <a:pt x="60816" y="0"/>
                  </a:lnTo>
                  <a:lnTo>
                    <a:pt x="58328" y="2574"/>
                  </a:lnTo>
                  <a:lnTo>
                    <a:pt x="55755" y="2574"/>
                  </a:lnTo>
                  <a:lnTo>
                    <a:pt x="55755" y="12700"/>
                  </a:lnTo>
                  <a:lnTo>
                    <a:pt x="53267" y="15188"/>
                  </a:lnTo>
                  <a:lnTo>
                    <a:pt x="50694" y="17762"/>
                  </a:lnTo>
                  <a:lnTo>
                    <a:pt x="30451" y="17762"/>
                  </a:lnTo>
                  <a:lnTo>
                    <a:pt x="25390" y="15188"/>
                  </a:lnTo>
                  <a:lnTo>
                    <a:pt x="20329" y="15188"/>
                  </a:lnTo>
                  <a:lnTo>
                    <a:pt x="17755" y="12700"/>
                  </a:lnTo>
                  <a:lnTo>
                    <a:pt x="10207" y="12700"/>
                  </a:lnTo>
                  <a:lnTo>
                    <a:pt x="2573" y="12700"/>
                  </a:lnTo>
                  <a:lnTo>
                    <a:pt x="0" y="15188"/>
                  </a:lnTo>
                  <a:lnTo>
                    <a:pt x="7634" y="15188"/>
                  </a:lnTo>
                  <a:lnTo>
                    <a:pt x="7634" y="17762"/>
                  </a:lnTo>
                  <a:lnTo>
                    <a:pt x="12695" y="22825"/>
                  </a:lnTo>
                  <a:lnTo>
                    <a:pt x="15268" y="27888"/>
                  </a:lnTo>
                  <a:lnTo>
                    <a:pt x="17755" y="35525"/>
                  </a:lnTo>
                  <a:lnTo>
                    <a:pt x="20329" y="38014"/>
                  </a:lnTo>
                  <a:lnTo>
                    <a:pt x="22816" y="43077"/>
                  </a:lnTo>
                  <a:lnTo>
                    <a:pt x="25390" y="45651"/>
                  </a:lnTo>
                  <a:lnTo>
                    <a:pt x="27877" y="45651"/>
                  </a:lnTo>
                  <a:lnTo>
                    <a:pt x="27877" y="40588"/>
                  </a:lnTo>
                  <a:close/>
                </a:path>
              </a:pathLst>
            </a:custGeom>
            <a:solidFill>
              <a:srgbClr val="ABB8C0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object 53"/>
            <p:cNvSpPr/>
            <p:nvPr/>
          </p:nvSpPr>
          <p:spPr>
            <a:xfrm>
              <a:off x="5472446" y="1392841"/>
              <a:ext cx="569185" cy="644611"/>
            </a:xfrm>
            <a:custGeom>
              <a:avLst/>
              <a:gdLst/>
              <a:ahLst/>
              <a:cxnLst/>
              <a:rect l="l" t="t" r="r" b="b"/>
              <a:pathLst>
                <a:path w="569185" h="644611">
                  <a:moveTo>
                    <a:pt x="336427" y="638707"/>
                  </a:moveTo>
                  <a:lnTo>
                    <a:pt x="342174" y="626698"/>
                  </a:lnTo>
                  <a:lnTo>
                    <a:pt x="347135" y="612037"/>
                  </a:lnTo>
                  <a:lnTo>
                    <a:pt x="351303" y="598179"/>
                  </a:lnTo>
                  <a:lnTo>
                    <a:pt x="352717" y="593726"/>
                  </a:lnTo>
                  <a:lnTo>
                    <a:pt x="357615" y="576562"/>
                  </a:lnTo>
                  <a:lnTo>
                    <a:pt x="363241" y="569263"/>
                  </a:lnTo>
                  <a:lnTo>
                    <a:pt x="365326" y="568411"/>
                  </a:lnTo>
                  <a:lnTo>
                    <a:pt x="372723" y="558335"/>
                  </a:lnTo>
                  <a:lnTo>
                    <a:pt x="381453" y="549755"/>
                  </a:lnTo>
                  <a:lnTo>
                    <a:pt x="391556" y="541486"/>
                  </a:lnTo>
                  <a:lnTo>
                    <a:pt x="395949" y="538034"/>
                  </a:lnTo>
                  <a:lnTo>
                    <a:pt x="401010" y="532886"/>
                  </a:lnTo>
                  <a:lnTo>
                    <a:pt x="408644" y="530397"/>
                  </a:lnTo>
                  <a:lnTo>
                    <a:pt x="416192" y="527823"/>
                  </a:lnTo>
                  <a:lnTo>
                    <a:pt x="421339" y="525334"/>
                  </a:lnTo>
                  <a:lnTo>
                    <a:pt x="426400" y="522760"/>
                  </a:lnTo>
                  <a:lnTo>
                    <a:pt x="428887" y="520271"/>
                  </a:lnTo>
                  <a:lnTo>
                    <a:pt x="433948" y="517697"/>
                  </a:lnTo>
                  <a:lnTo>
                    <a:pt x="436522" y="509888"/>
                  </a:lnTo>
                  <a:lnTo>
                    <a:pt x="436522" y="502337"/>
                  </a:lnTo>
                  <a:lnTo>
                    <a:pt x="439009" y="497274"/>
                  </a:lnTo>
                  <a:lnTo>
                    <a:pt x="439009" y="492211"/>
                  </a:lnTo>
                  <a:lnTo>
                    <a:pt x="441582" y="487148"/>
                  </a:lnTo>
                  <a:lnTo>
                    <a:pt x="451151" y="473420"/>
                  </a:lnTo>
                  <a:lnTo>
                    <a:pt x="459023" y="462438"/>
                  </a:lnTo>
                  <a:lnTo>
                    <a:pt x="465862" y="454546"/>
                  </a:lnTo>
                  <a:lnTo>
                    <a:pt x="469460" y="451623"/>
                  </a:lnTo>
                  <a:lnTo>
                    <a:pt x="471948" y="451623"/>
                  </a:lnTo>
                  <a:lnTo>
                    <a:pt x="477983" y="438557"/>
                  </a:lnTo>
                  <a:lnTo>
                    <a:pt x="488463" y="425727"/>
                  </a:lnTo>
                  <a:lnTo>
                    <a:pt x="500434" y="414405"/>
                  </a:lnTo>
                  <a:lnTo>
                    <a:pt x="510943" y="405863"/>
                  </a:lnTo>
                  <a:lnTo>
                    <a:pt x="517037" y="401373"/>
                  </a:lnTo>
                  <a:lnTo>
                    <a:pt x="517581" y="400994"/>
                  </a:lnTo>
                  <a:lnTo>
                    <a:pt x="522814" y="395931"/>
                  </a:lnTo>
                  <a:lnTo>
                    <a:pt x="530448" y="393357"/>
                  </a:lnTo>
                  <a:lnTo>
                    <a:pt x="537996" y="390783"/>
                  </a:lnTo>
                  <a:lnTo>
                    <a:pt x="549692" y="383026"/>
                  </a:lnTo>
                  <a:lnTo>
                    <a:pt x="560432" y="375936"/>
                  </a:lnTo>
                  <a:lnTo>
                    <a:pt x="565874" y="370360"/>
                  </a:lnTo>
                  <a:lnTo>
                    <a:pt x="568423" y="360376"/>
                  </a:lnTo>
                  <a:lnTo>
                    <a:pt x="569185" y="348023"/>
                  </a:lnTo>
                  <a:lnTo>
                    <a:pt x="567836" y="334583"/>
                  </a:lnTo>
                  <a:lnTo>
                    <a:pt x="564057" y="321338"/>
                  </a:lnTo>
                  <a:lnTo>
                    <a:pt x="560813" y="314583"/>
                  </a:lnTo>
                  <a:lnTo>
                    <a:pt x="555752" y="309520"/>
                  </a:lnTo>
                  <a:lnTo>
                    <a:pt x="550691" y="301968"/>
                  </a:lnTo>
                  <a:lnTo>
                    <a:pt x="540570" y="301968"/>
                  </a:lnTo>
                  <a:lnTo>
                    <a:pt x="537996" y="304457"/>
                  </a:lnTo>
                  <a:lnTo>
                    <a:pt x="535509" y="304457"/>
                  </a:lnTo>
                  <a:lnTo>
                    <a:pt x="530448" y="307031"/>
                  </a:lnTo>
                  <a:lnTo>
                    <a:pt x="522814" y="307031"/>
                  </a:lnTo>
                  <a:lnTo>
                    <a:pt x="515008" y="301968"/>
                  </a:lnTo>
                  <a:lnTo>
                    <a:pt x="509947" y="296820"/>
                  </a:lnTo>
                  <a:lnTo>
                    <a:pt x="507374" y="291757"/>
                  </a:lnTo>
                  <a:lnTo>
                    <a:pt x="504886" y="289268"/>
                  </a:lnTo>
                  <a:lnTo>
                    <a:pt x="504886" y="284205"/>
                  </a:lnTo>
                  <a:lnTo>
                    <a:pt x="502313" y="281631"/>
                  </a:lnTo>
                  <a:lnTo>
                    <a:pt x="499825" y="279143"/>
                  </a:lnTo>
                  <a:lnTo>
                    <a:pt x="497252" y="276568"/>
                  </a:lnTo>
                  <a:lnTo>
                    <a:pt x="494764" y="274080"/>
                  </a:lnTo>
                  <a:lnTo>
                    <a:pt x="492191" y="274080"/>
                  </a:lnTo>
                  <a:lnTo>
                    <a:pt x="489704" y="271505"/>
                  </a:lnTo>
                  <a:lnTo>
                    <a:pt x="487130" y="269017"/>
                  </a:lnTo>
                  <a:lnTo>
                    <a:pt x="484643" y="266443"/>
                  </a:lnTo>
                  <a:lnTo>
                    <a:pt x="484643" y="263954"/>
                  </a:lnTo>
                  <a:lnTo>
                    <a:pt x="482069" y="263954"/>
                  </a:lnTo>
                  <a:lnTo>
                    <a:pt x="482069" y="261380"/>
                  </a:lnTo>
                  <a:lnTo>
                    <a:pt x="479582" y="261380"/>
                  </a:lnTo>
                  <a:lnTo>
                    <a:pt x="477009" y="258891"/>
                  </a:lnTo>
                  <a:lnTo>
                    <a:pt x="474521" y="256317"/>
                  </a:lnTo>
                  <a:lnTo>
                    <a:pt x="469460" y="253571"/>
                  </a:lnTo>
                  <a:lnTo>
                    <a:pt x="466887" y="253571"/>
                  </a:lnTo>
                  <a:lnTo>
                    <a:pt x="464313" y="243445"/>
                  </a:lnTo>
                  <a:lnTo>
                    <a:pt x="464313" y="228257"/>
                  </a:lnTo>
                  <a:lnTo>
                    <a:pt x="466887" y="223194"/>
                  </a:lnTo>
                  <a:lnTo>
                    <a:pt x="466887" y="218131"/>
                  </a:lnTo>
                  <a:lnTo>
                    <a:pt x="464313" y="215557"/>
                  </a:lnTo>
                  <a:lnTo>
                    <a:pt x="464313" y="210494"/>
                  </a:lnTo>
                  <a:lnTo>
                    <a:pt x="461826" y="208005"/>
                  </a:lnTo>
                  <a:lnTo>
                    <a:pt x="456765" y="205431"/>
                  </a:lnTo>
                  <a:lnTo>
                    <a:pt x="454192" y="202942"/>
                  </a:lnTo>
                  <a:lnTo>
                    <a:pt x="449131" y="200368"/>
                  </a:lnTo>
                  <a:lnTo>
                    <a:pt x="446643" y="192731"/>
                  </a:lnTo>
                  <a:lnTo>
                    <a:pt x="441582" y="185180"/>
                  </a:lnTo>
                  <a:lnTo>
                    <a:pt x="441582" y="154717"/>
                  </a:lnTo>
                  <a:lnTo>
                    <a:pt x="428887" y="149654"/>
                  </a:lnTo>
                  <a:lnTo>
                    <a:pt x="428887" y="147165"/>
                  </a:lnTo>
                  <a:lnTo>
                    <a:pt x="423826" y="147165"/>
                  </a:lnTo>
                  <a:lnTo>
                    <a:pt x="421339" y="144591"/>
                  </a:lnTo>
                  <a:lnTo>
                    <a:pt x="421402" y="127669"/>
                  </a:lnTo>
                  <a:lnTo>
                    <a:pt x="421840" y="114964"/>
                  </a:lnTo>
                  <a:lnTo>
                    <a:pt x="423031" y="101766"/>
                  </a:lnTo>
                  <a:lnTo>
                    <a:pt x="423826" y="96279"/>
                  </a:lnTo>
                  <a:lnTo>
                    <a:pt x="425110" y="84577"/>
                  </a:lnTo>
                  <a:lnTo>
                    <a:pt x="426400" y="70965"/>
                  </a:lnTo>
                  <a:lnTo>
                    <a:pt x="426400" y="68391"/>
                  </a:lnTo>
                  <a:lnTo>
                    <a:pt x="423826" y="68391"/>
                  </a:lnTo>
                  <a:lnTo>
                    <a:pt x="418766" y="65902"/>
                  </a:lnTo>
                  <a:lnTo>
                    <a:pt x="416192" y="63328"/>
                  </a:lnTo>
                  <a:lnTo>
                    <a:pt x="411032" y="52336"/>
                  </a:lnTo>
                  <a:lnTo>
                    <a:pt x="411015" y="39777"/>
                  </a:lnTo>
                  <a:lnTo>
                    <a:pt x="411131" y="35439"/>
                  </a:lnTo>
                  <a:lnTo>
                    <a:pt x="411131" y="25314"/>
                  </a:lnTo>
                  <a:lnTo>
                    <a:pt x="401010" y="25314"/>
                  </a:lnTo>
                  <a:lnTo>
                    <a:pt x="398522" y="20251"/>
                  </a:lnTo>
                  <a:lnTo>
                    <a:pt x="395949" y="15188"/>
                  </a:lnTo>
                  <a:lnTo>
                    <a:pt x="395949" y="10125"/>
                  </a:lnTo>
                  <a:lnTo>
                    <a:pt x="393461" y="10125"/>
                  </a:lnTo>
                  <a:lnTo>
                    <a:pt x="390716" y="7551"/>
                  </a:lnTo>
                  <a:lnTo>
                    <a:pt x="388143" y="5062"/>
                  </a:lnTo>
                  <a:lnTo>
                    <a:pt x="385655" y="5062"/>
                  </a:lnTo>
                  <a:lnTo>
                    <a:pt x="383082" y="2488"/>
                  </a:lnTo>
                  <a:lnTo>
                    <a:pt x="380595" y="2488"/>
                  </a:lnTo>
                  <a:lnTo>
                    <a:pt x="378021" y="0"/>
                  </a:lnTo>
                  <a:lnTo>
                    <a:pt x="372960" y="7551"/>
                  </a:lnTo>
                  <a:lnTo>
                    <a:pt x="367899" y="12614"/>
                  </a:lnTo>
                  <a:lnTo>
                    <a:pt x="362839" y="20251"/>
                  </a:lnTo>
                  <a:lnTo>
                    <a:pt x="360265" y="27888"/>
                  </a:lnTo>
                  <a:lnTo>
                    <a:pt x="355204" y="32951"/>
                  </a:lnTo>
                  <a:lnTo>
                    <a:pt x="350144" y="40502"/>
                  </a:lnTo>
                  <a:lnTo>
                    <a:pt x="345083" y="45565"/>
                  </a:lnTo>
                  <a:lnTo>
                    <a:pt x="342595" y="50628"/>
                  </a:lnTo>
                  <a:lnTo>
                    <a:pt x="340022" y="55691"/>
                  </a:lnTo>
                  <a:lnTo>
                    <a:pt x="340022" y="58265"/>
                  </a:lnTo>
                  <a:lnTo>
                    <a:pt x="337534" y="63328"/>
                  </a:lnTo>
                  <a:lnTo>
                    <a:pt x="332473" y="68391"/>
                  </a:lnTo>
                  <a:lnTo>
                    <a:pt x="329900" y="73454"/>
                  </a:lnTo>
                  <a:lnTo>
                    <a:pt x="324839" y="78517"/>
                  </a:lnTo>
                  <a:lnTo>
                    <a:pt x="319778" y="81091"/>
                  </a:lnTo>
                  <a:lnTo>
                    <a:pt x="314717" y="86154"/>
                  </a:lnTo>
                  <a:lnTo>
                    <a:pt x="309656" y="88642"/>
                  </a:lnTo>
                  <a:lnTo>
                    <a:pt x="307083" y="93705"/>
                  </a:lnTo>
                  <a:lnTo>
                    <a:pt x="299887" y="104069"/>
                  </a:lnTo>
                  <a:lnTo>
                    <a:pt x="293321" y="114797"/>
                  </a:lnTo>
                  <a:lnTo>
                    <a:pt x="287173" y="125810"/>
                  </a:lnTo>
                  <a:lnTo>
                    <a:pt x="281234" y="137030"/>
                  </a:lnTo>
                  <a:lnTo>
                    <a:pt x="275290" y="148379"/>
                  </a:lnTo>
                  <a:lnTo>
                    <a:pt x="269132" y="159779"/>
                  </a:lnTo>
                  <a:lnTo>
                    <a:pt x="266596" y="167417"/>
                  </a:lnTo>
                  <a:lnTo>
                    <a:pt x="261278" y="172480"/>
                  </a:lnTo>
                  <a:lnTo>
                    <a:pt x="258790" y="180117"/>
                  </a:lnTo>
                  <a:lnTo>
                    <a:pt x="256217" y="182605"/>
                  </a:lnTo>
                  <a:lnTo>
                    <a:pt x="253730" y="187668"/>
                  </a:lnTo>
                  <a:lnTo>
                    <a:pt x="251156" y="192731"/>
                  </a:lnTo>
                  <a:lnTo>
                    <a:pt x="248669" y="197794"/>
                  </a:lnTo>
                  <a:lnTo>
                    <a:pt x="243608" y="205431"/>
                  </a:lnTo>
                  <a:lnTo>
                    <a:pt x="241034" y="210494"/>
                  </a:lnTo>
                  <a:lnTo>
                    <a:pt x="238547" y="215557"/>
                  </a:lnTo>
                  <a:lnTo>
                    <a:pt x="238547" y="223194"/>
                  </a:lnTo>
                  <a:lnTo>
                    <a:pt x="235974" y="230745"/>
                  </a:lnTo>
                  <a:lnTo>
                    <a:pt x="235974" y="238382"/>
                  </a:lnTo>
                  <a:lnTo>
                    <a:pt x="223278" y="243445"/>
                  </a:lnTo>
                  <a:lnTo>
                    <a:pt x="218264" y="245687"/>
                  </a:lnTo>
                  <a:lnTo>
                    <a:pt x="205872" y="250706"/>
                  </a:lnTo>
                  <a:lnTo>
                    <a:pt x="190080" y="255937"/>
                  </a:lnTo>
                  <a:lnTo>
                    <a:pt x="174866" y="258819"/>
                  </a:lnTo>
                  <a:lnTo>
                    <a:pt x="165036" y="258891"/>
                  </a:lnTo>
                  <a:lnTo>
                    <a:pt x="162548" y="256317"/>
                  </a:lnTo>
                  <a:lnTo>
                    <a:pt x="157487" y="253571"/>
                  </a:lnTo>
                  <a:lnTo>
                    <a:pt x="157487" y="245934"/>
                  </a:lnTo>
                  <a:lnTo>
                    <a:pt x="154914" y="243445"/>
                  </a:lnTo>
                  <a:lnTo>
                    <a:pt x="154914" y="240871"/>
                  </a:lnTo>
                  <a:lnTo>
                    <a:pt x="149853" y="243445"/>
                  </a:lnTo>
                  <a:lnTo>
                    <a:pt x="126865" y="243445"/>
                  </a:lnTo>
                  <a:lnTo>
                    <a:pt x="121804" y="240871"/>
                  </a:lnTo>
                  <a:lnTo>
                    <a:pt x="116743" y="238382"/>
                  </a:lnTo>
                  <a:lnTo>
                    <a:pt x="109109" y="235808"/>
                  </a:lnTo>
                  <a:lnTo>
                    <a:pt x="106621" y="233320"/>
                  </a:lnTo>
                  <a:lnTo>
                    <a:pt x="101560" y="235808"/>
                  </a:lnTo>
                  <a:lnTo>
                    <a:pt x="98987" y="235808"/>
                  </a:lnTo>
                  <a:lnTo>
                    <a:pt x="96499" y="238382"/>
                  </a:lnTo>
                  <a:lnTo>
                    <a:pt x="91438" y="243445"/>
                  </a:lnTo>
                  <a:lnTo>
                    <a:pt x="86378" y="245934"/>
                  </a:lnTo>
                  <a:lnTo>
                    <a:pt x="81231" y="251082"/>
                  </a:lnTo>
                  <a:lnTo>
                    <a:pt x="73682" y="253571"/>
                  </a:lnTo>
                  <a:lnTo>
                    <a:pt x="61483" y="256325"/>
                  </a:lnTo>
                  <a:lnTo>
                    <a:pt x="48741" y="257360"/>
                  </a:lnTo>
                  <a:lnTo>
                    <a:pt x="40744" y="256317"/>
                  </a:lnTo>
                  <a:lnTo>
                    <a:pt x="33110" y="253571"/>
                  </a:lnTo>
                  <a:lnTo>
                    <a:pt x="28049" y="251082"/>
                  </a:lnTo>
                  <a:lnTo>
                    <a:pt x="25561" y="248508"/>
                  </a:lnTo>
                  <a:lnTo>
                    <a:pt x="22988" y="245934"/>
                  </a:lnTo>
                  <a:lnTo>
                    <a:pt x="20500" y="243445"/>
                  </a:lnTo>
                  <a:lnTo>
                    <a:pt x="17927" y="243445"/>
                  </a:lnTo>
                  <a:lnTo>
                    <a:pt x="12866" y="240871"/>
                  </a:lnTo>
                  <a:lnTo>
                    <a:pt x="7634" y="240871"/>
                  </a:lnTo>
                  <a:lnTo>
                    <a:pt x="5060" y="238382"/>
                  </a:lnTo>
                  <a:lnTo>
                    <a:pt x="2573" y="243445"/>
                  </a:lnTo>
                  <a:lnTo>
                    <a:pt x="2573" y="261380"/>
                  </a:lnTo>
                  <a:lnTo>
                    <a:pt x="0" y="269017"/>
                  </a:lnTo>
                  <a:lnTo>
                    <a:pt x="0" y="286694"/>
                  </a:lnTo>
                  <a:lnTo>
                    <a:pt x="15439" y="286694"/>
                  </a:lnTo>
                  <a:lnTo>
                    <a:pt x="27496" y="289609"/>
                  </a:lnTo>
                  <a:lnTo>
                    <a:pt x="39212" y="294709"/>
                  </a:lnTo>
                  <a:lnTo>
                    <a:pt x="50219" y="301815"/>
                  </a:lnTo>
                  <a:lnTo>
                    <a:pt x="60151" y="310751"/>
                  </a:lnTo>
                  <a:lnTo>
                    <a:pt x="63561" y="314582"/>
                  </a:lnTo>
                  <a:lnTo>
                    <a:pt x="68622" y="317157"/>
                  </a:lnTo>
                  <a:lnTo>
                    <a:pt x="76170" y="317157"/>
                  </a:lnTo>
                  <a:lnTo>
                    <a:pt x="83804" y="319645"/>
                  </a:lnTo>
                  <a:lnTo>
                    <a:pt x="91438" y="319645"/>
                  </a:lnTo>
                  <a:lnTo>
                    <a:pt x="96499" y="324708"/>
                  </a:lnTo>
                  <a:lnTo>
                    <a:pt x="101560" y="329771"/>
                  </a:lnTo>
                  <a:lnTo>
                    <a:pt x="104048" y="332345"/>
                  </a:lnTo>
                  <a:lnTo>
                    <a:pt x="106621" y="334834"/>
                  </a:lnTo>
                  <a:lnTo>
                    <a:pt x="109109" y="339897"/>
                  </a:lnTo>
                  <a:lnTo>
                    <a:pt x="111682" y="342471"/>
                  </a:lnTo>
                  <a:lnTo>
                    <a:pt x="116743" y="345045"/>
                  </a:lnTo>
                  <a:lnTo>
                    <a:pt x="131925" y="345045"/>
                  </a:lnTo>
                  <a:lnTo>
                    <a:pt x="136986" y="347534"/>
                  </a:lnTo>
                  <a:lnTo>
                    <a:pt x="144792" y="352597"/>
                  </a:lnTo>
                  <a:lnTo>
                    <a:pt x="144792" y="367785"/>
                  </a:lnTo>
                  <a:lnTo>
                    <a:pt x="150950" y="379804"/>
                  </a:lnTo>
                  <a:lnTo>
                    <a:pt x="156993" y="390017"/>
                  </a:lnTo>
                  <a:lnTo>
                    <a:pt x="157487" y="390783"/>
                  </a:lnTo>
                  <a:lnTo>
                    <a:pt x="159975" y="395931"/>
                  </a:lnTo>
                  <a:lnTo>
                    <a:pt x="167609" y="406057"/>
                  </a:lnTo>
                  <a:lnTo>
                    <a:pt x="170096" y="408546"/>
                  </a:lnTo>
                  <a:lnTo>
                    <a:pt x="177731" y="408546"/>
                  </a:lnTo>
                  <a:lnTo>
                    <a:pt x="182792" y="406057"/>
                  </a:lnTo>
                  <a:lnTo>
                    <a:pt x="185365" y="408546"/>
                  </a:lnTo>
                  <a:lnTo>
                    <a:pt x="185365" y="413608"/>
                  </a:lnTo>
                  <a:lnTo>
                    <a:pt x="187852" y="413608"/>
                  </a:lnTo>
                  <a:lnTo>
                    <a:pt x="187852" y="426308"/>
                  </a:lnTo>
                  <a:lnTo>
                    <a:pt x="190426" y="433860"/>
                  </a:lnTo>
                  <a:lnTo>
                    <a:pt x="190426" y="474448"/>
                  </a:lnTo>
                  <a:lnTo>
                    <a:pt x="192913" y="476937"/>
                  </a:lnTo>
                  <a:lnTo>
                    <a:pt x="197974" y="479511"/>
                  </a:lnTo>
                  <a:lnTo>
                    <a:pt x="197974" y="484574"/>
                  </a:lnTo>
                  <a:lnTo>
                    <a:pt x="200547" y="487148"/>
                  </a:lnTo>
                  <a:lnTo>
                    <a:pt x="200547" y="492211"/>
                  </a:lnTo>
                  <a:lnTo>
                    <a:pt x="203035" y="494700"/>
                  </a:lnTo>
                  <a:lnTo>
                    <a:pt x="203035" y="497274"/>
                  </a:lnTo>
                  <a:lnTo>
                    <a:pt x="207732" y="507820"/>
                  </a:lnTo>
                  <a:lnTo>
                    <a:pt x="213559" y="520670"/>
                  </a:lnTo>
                  <a:lnTo>
                    <a:pt x="220508" y="532421"/>
                  </a:lnTo>
                  <a:lnTo>
                    <a:pt x="225852" y="538034"/>
                  </a:lnTo>
                  <a:lnTo>
                    <a:pt x="228425" y="540523"/>
                  </a:lnTo>
                  <a:lnTo>
                    <a:pt x="233486" y="540523"/>
                  </a:lnTo>
                  <a:lnTo>
                    <a:pt x="238547" y="543097"/>
                  </a:lnTo>
                  <a:lnTo>
                    <a:pt x="246095" y="543097"/>
                  </a:lnTo>
                  <a:lnTo>
                    <a:pt x="251156" y="553223"/>
                  </a:lnTo>
                  <a:lnTo>
                    <a:pt x="256992" y="564543"/>
                  </a:lnTo>
                  <a:lnTo>
                    <a:pt x="259647" y="576636"/>
                  </a:lnTo>
                  <a:lnTo>
                    <a:pt x="261278" y="586174"/>
                  </a:lnTo>
                  <a:lnTo>
                    <a:pt x="261278" y="598788"/>
                  </a:lnTo>
                  <a:lnTo>
                    <a:pt x="266304" y="609397"/>
                  </a:lnTo>
                  <a:lnTo>
                    <a:pt x="273676" y="618570"/>
                  </a:lnTo>
                  <a:lnTo>
                    <a:pt x="283905" y="626801"/>
                  </a:lnTo>
                  <a:lnTo>
                    <a:pt x="296961" y="634314"/>
                  </a:lnTo>
                  <a:lnTo>
                    <a:pt x="310885" y="639704"/>
                  </a:lnTo>
                  <a:lnTo>
                    <a:pt x="324716" y="643617"/>
                  </a:lnTo>
                  <a:lnTo>
                    <a:pt x="329900" y="644611"/>
                  </a:lnTo>
                  <a:lnTo>
                    <a:pt x="336427" y="638707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object 54"/>
            <p:cNvSpPr/>
            <p:nvPr/>
          </p:nvSpPr>
          <p:spPr>
            <a:xfrm>
              <a:off x="6220941" y="2052642"/>
              <a:ext cx="781347" cy="1068432"/>
            </a:xfrm>
            <a:custGeom>
              <a:avLst/>
              <a:gdLst/>
              <a:ahLst/>
              <a:cxnLst/>
              <a:rect l="l" t="t" r="r" b="b"/>
              <a:pathLst>
                <a:path w="781347" h="1068432">
                  <a:moveTo>
                    <a:pt x="299449" y="1058306"/>
                  </a:moveTo>
                  <a:lnTo>
                    <a:pt x="296961" y="1053243"/>
                  </a:lnTo>
                  <a:lnTo>
                    <a:pt x="296961" y="1043118"/>
                  </a:lnTo>
                  <a:lnTo>
                    <a:pt x="299449" y="1035480"/>
                  </a:lnTo>
                  <a:lnTo>
                    <a:pt x="302022" y="1030418"/>
                  </a:lnTo>
                  <a:lnTo>
                    <a:pt x="302022" y="1025355"/>
                  </a:lnTo>
                  <a:lnTo>
                    <a:pt x="304510" y="1020292"/>
                  </a:lnTo>
                  <a:lnTo>
                    <a:pt x="304510" y="1009995"/>
                  </a:lnTo>
                  <a:lnTo>
                    <a:pt x="302022" y="1004846"/>
                  </a:lnTo>
                  <a:lnTo>
                    <a:pt x="299449" y="999783"/>
                  </a:lnTo>
                  <a:lnTo>
                    <a:pt x="296961" y="994720"/>
                  </a:lnTo>
                  <a:lnTo>
                    <a:pt x="294388" y="987169"/>
                  </a:lnTo>
                  <a:lnTo>
                    <a:pt x="294388" y="959280"/>
                  </a:lnTo>
                  <a:lnTo>
                    <a:pt x="291901" y="956706"/>
                  </a:lnTo>
                  <a:lnTo>
                    <a:pt x="291901" y="954217"/>
                  </a:lnTo>
                  <a:lnTo>
                    <a:pt x="289327" y="949155"/>
                  </a:lnTo>
                  <a:lnTo>
                    <a:pt x="291901" y="944092"/>
                  </a:lnTo>
                  <a:lnTo>
                    <a:pt x="291901" y="936455"/>
                  </a:lnTo>
                  <a:lnTo>
                    <a:pt x="294388" y="931392"/>
                  </a:lnTo>
                  <a:lnTo>
                    <a:pt x="296961" y="926329"/>
                  </a:lnTo>
                  <a:lnTo>
                    <a:pt x="296961" y="923840"/>
                  </a:lnTo>
                  <a:lnTo>
                    <a:pt x="299449" y="921266"/>
                  </a:lnTo>
                  <a:lnTo>
                    <a:pt x="299449" y="913629"/>
                  </a:lnTo>
                  <a:lnTo>
                    <a:pt x="302022" y="911140"/>
                  </a:lnTo>
                  <a:lnTo>
                    <a:pt x="302022" y="908566"/>
                  </a:lnTo>
                  <a:lnTo>
                    <a:pt x="304064" y="896214"/>
                  </a:lnTo>
                  <a:lnTo>
                    <a:pt x="307369" y="885487"/>
                  </a:lnTo>
                  <a:lnTo>
                    <a:pt x="314627" y="873636"/>
                  </a:lnTo>
                  <a:lnTo>
                    <a:pt x="317205" y="870380"/>
                  </a:lnTo>
                  <a:lnTo>
                    <a:pt x="322883" y="859674"/>
                  </a:lnTo>
                  <a:lnTo>
                    <a:pt x="328561" y="848713"/>
                  </a:lnTo>
                  <a:lnTo>
                    <a:pt x="332388" y="840003"/>
                  </a:lnTo>
                  <a:lnTo>
                    <a:pt x="332388" y="832366"/>
                  </a:lnTo>
                  <a:lnTo>
                    <a:pt x="334961" y="824815"/>
                  </a:lnTo>
                  <a:lnTo>
                    <a:pt x="334961" y="817177"/>
                  </a:lnTo>
                  <a:lnTo>
                    <a:pt x="336468" y="803528"/>
                  </a:lnTo>
                  <a:lnTo>
                    <a:pt x="338960" y="790060"/>
                  </a:lnTo>
                  <a:lnTo>
                    <a:pt x="343015" y="777346"/>
                  </a:lnTo>
                  <a:lnTo>
                    <a:pt x="349213" y="765959"/>
                  </a:lnTo>
                  <a:lnTo>
                    <a:pt x="358133" y="756473"/>
                  </a:lnTo>
                  <a:lnTo>
                    <a:pt x="370353" y="749459"/>
                  </a:lnTo>
                  <a:lnTo>
                    <a:pt x="384129" y="744909"/>
                  </a:lnTo>
                  <a:lnTo>
                    <a:pt x="397029" y="741285"/>
                  </a:lnTo>
                  <a:lnTo>
                    <a:pt x="410911" y="737873"/>
                  </a:lnTo>
                  <a:lnTo>
                    <a:pt x="423550" y="733751"/>
                  </a:lnTo>
                  <a:lnTo>
                    <a:pt x="434788" y="729080"/>
                  </a:lnTo>
                  <a:lnTo>
                    <a:pt x="447474" y="721429"/>
                  </a:lnTo>
                  <a:lnTo>
                    <a:pt x="457811" y="713880"/>
                  </a:lnTo>
                  <a:lnTo>
                    <a:pt x="467452" y="705635"/>
                  </a:lnTo>
                  <a:lnTo>
                    <a:pt x="476403" y="696699"/>
                  </a:lnTo>
                  <a:lnTo>
                    <a:pt x="482069" y="690263"/>
                  </a:lnTo>
                  <a:lnTo>
                    <a:pt x="490320" y="681998"/>
                  </a:lnTo>
                  <a:lnTo>
                    <a:pt x="499905" y="672381"/>
                  </a:lnTo>
                  <a:lnTo>
                    <a:pt x="509627" y="662627"/>
                  </a:lnTo>
                  <a:lnTo>
                    <a:pt x="518286" y="653947"/>
                  </a:lnTo>
                  <a:lnTo>
                    <a:pt x="519983" y="652249"/>
                  </a:lnTo>
                  <a:lnTo>
                    <a:pt x="532263" y="647342"/>
                  </a:lnTo>
                  <a:lnTo>
                    <a:pt x="545210" y="646191"/>
                  </a:lnTo>
                  <a:lnTo>
                    <a:pt x="557908" y="647666"/>
                  </a:lnTo>
                  <a:lnTo>
                    <a:pt x="569438" y="650635"/>
                  </a:lnTo>
                  <a:lnTo>
                    <a:pt x="578883" y="653968"/>
                  </a:lnTo>
                  <a:lnTo>
                    <a:pt x="581057" y="654823"/>
                  </a:lnTo>
                  <a:lnTo>
                    <a:pt x="593310" y="658776"/>
                  </a:lnTo>
                  <a:lnTo>
                    <a:pt x="604561" y="659509"/>
                  </a:lnTo>
                  <a:lnTo>
                    <a:pt x="615424" y="657651"/>
                  </a:lnTo>
                  <a:lnTo>
                    <a:pt x="626514" y="653831"/>
                  </a:lnTo>
                  <a:lnTo>
                    <a:pt x="638445" y="648678"/>
                  </a:lnTo>
                  <a:lnTo>
                    <a:pt x="641787" y="647186"/>
                  </a:lnTo>
                  <a:lnTo>
                    <a:pt x="644361" y="647186"/>
                  </a:lnTo>
                  <a:lnTo>
                    <a:pt x="655992" y="640817"/>
                  </a:lnTo>
                  <a:lnTo>
                    <a:pt x="660393" y="632309"/>
                  </a:lnTo>
                  <a:lnTo>
                    <a:pt x="659715" y="616551"/>
                  </a:lnTo>
                  <a:lnTo>
                    <a:pt x="659715" y="609000"/>
                  </a:lnTo>
                  <a:lnTo>
                    <a:pt x="656970" y="606426"/>
                  </a:lnTo>
                  <a:lnTo>
                    <a:pt x="654482" y="603937"/>
                  </a:lnTo>
                  <a:lnTo>
                    <a:pt x="649421" y="601363"/>
                  </a:lnTo>
                  <a:lnTo>
                    <a:pt x="646848" y="601363"/>
                  </a:lnTo>
                  <a:lnTo>
                    <a:pt x="641787" y="598874"/>
                  </a:lnTo>
                  <a:lnTo>
                    <a:pt x="636726" y="598874"/>
                  </a:lnTo>
                  <a:lnTo>
                    <a:pt x="631665" y="593811"/>
                  </a:lnTo>
                  <a:lnTo>
                    <a:pt x="629178" y="591237"/>
                  </a:lnTo>
                  <a:lnTo>
                    <a:pt x="629178" y="588749"/>
                  </a:lnTo>
                  <a:lnTo>
                    <a:pt x="631665" y="583686"/>
                  </a:lnTo>
                  <a:lnTo>
                    <a:pt x="634239" y="583686"/>
                  </a:lnTo>
                  <a:lnTo>
                    <a:pt x="630201" y="570390"/>
                  </a:lnTo>
                  <a:lnTo>
                    <a:pt x="628120" y="557710"/>
                  </a:lnTo>
                  <a:lnTo>
                    <a:pt x="627655" y="545461"/>
                  </a:lnTo>
                  <a:lnTo>
                    <a:pt x="628464" y="533457"/>
                  </a:lnTo>
                  <a:lnTo>
                    <a:pt x="629178" y="527909"/>
                  </a:lnTo>
                  <a:lnTo>
                    <a:pt x="629178" y="517783"/>
                  </a:lnTo>
                  <a:lnTo>
                    <a:pt x="631665" y="507657"/>
                  </a:lnTo>
                  <a:lnTo>
                    <a:pt x="636726" y="500020"/>
                  </a:lnTo>
                  <a:lnTo>
                    <a:pt x="639300" y="494786"/>
                  </a:lnTo>
                  <a:lnTo>
                    <a:pt x="641787" y="489723"/>
                  </a:lnTo>
                  <a:lnTo>
                    <a:pt x="644361" y="487148"/>
                  </a:lnTo>
                  <a:lnTo>
                    <a:pt x="644361" y="484574"/>
                  </a:lnTo>
                  <a:lnTo>
                    <a:pt x="649212" y="472994"/>
                  </a:lnTo>
                  <a:lnTo>
                    <a:pt x="651353" y="460478"/>
                  </a:lnTo>
                  <a:lnTo>
                    <a:pt x="651893" y="447390"/>
                  </a:lnTo>
                  <a:lnTo>
                    <a:pt x="651909" y="426308"/>
                  </a:lnTo>
                  <a:lnTo>
                    <a:pt x="650389" y="413834"/>
                  </a:lnTo>
                  <a:lnTo>
                    <a:pt x="646972" y="401479"/>
                  </a:lnTo>
                  <a:lnTo>
                    <a:pt x="646848" y="400994"/>
                  </a:lnTo>
                  <a:lnTo>
                    <a:pt x="644361" y="395931"/>
                  </a:lnTo>
                  <a:lnTo>
                    <a:pt x="641787" y="393357"/>
                  </a:lnTo>
                  <a:lnTo>
                    <a:pt x="641787" y="385806"/>
                  </a:lnTo>
                  <a:lnTo>
                    <a:pt x="639833" y="372562"/>
                  </a:lnTo>
                  <a:lnTo>
                    <a:pt x="643066" y="362129"/>
                  </a:lnTo>
                  <a:lnTo>
                    <a:pt x="649421" y="352683"/>
                  </a:lnTo>
                  <a:lnTo>
                    <a:pt x="649421" y="350108"/>
                  </a:lnTo>
                  <a:lnTo>
                    <a:pt x="651909" y="347620"/>
                  </a:lnTo>
                  <a:lnTo>
                    <a:pt x="651909" y="345045"/>
                  </a:lnTo>
                  <a:lnTo>
                    <a:pt x="654482" y="339983"/>
                  </a:lnTo>
                  <a:lnTo>
                    <a:pt x="659715" y="332345"/>
                  </a:lnTo>
                  <a:lnTo>
                    <a:pt x="662288" y="327283"/>
                  </a:lnTo>
                  <a:lnTo>
                    <a:pt x="667471" y="315195"/>
                  </a:lnTo>
                  <a:lnTo>
                    <a:pt x="673144" y="303171"/>
                  </a:lnTo>
                  <a:lnTo>
                    <a:pt x="679819" y="292068"/>
                  </a:lnTo>
                  <a:lnTo>
                    <a:pt x="688013" y="282745"/>
                  </a:lnTo>
                  <a:lnTo>
                    <a:pt x="692653" y="279143"/>
                  </a:lnTo>
                  <a:lnTo>
                    <a:pt x="697714" y="276654"/>
                  </a:lnTo>
                  <a:lnTo>
                    <a:pt x="702775" y="274080"/>
                  </a:lnTo>
                  <a:lnTo>
                    <a:pt x="705348" y="271591"/>
                  </a:lnTo>
                  <a:lnTo>
                    <a:pt x="710409" y="271591"/>
                  </a:lnTo>
                  <a:lnTo>
                    <a:pt x="715470" y="269017"/>
                  </a:lnTo>
                  <a:lnTo>
                    <a:pt x="718043" y="266528"/>
                  </a:lnTo>
                  <a:lnTo>
                    <a:pt x="723104" y="263954"/>
                  </a:lnTo>
                  <a:lnTo>
                    <a:pt x="730653" y="256403"/>
                  </a:lnTo>
                  <a:lnTo>
                    <a:pt x="735714" y="251254"/>
                  </a:lnTo>
                  <a:lnTo>
                    <a:pt x="740775" y="246191"/>
                  </a:lnTo>
                  <a:lnTo>
                    <a:pt x="745835" y="241128"/>
                  </a:lnTo>
                  <a:lnTo>
                    <a:pt x="748409" y="238382"/>
                  </a:lnTo>
                  <a:lnTo>
                    <a:pt x="753470" y="233320"/>
                  </a:lnTo>
                  <a:lnTo>
                    <a:pt x="755957" y="233320"/>
                  </a:lnTo>
                  <a:lnTo>
                    <a:pt x="758530" y="230831"/>
                  </a:lnTo>
                  <a:lnTo>
                    <a:pt x="770588" y="222191"/>
                  </a:lnTo>
                  <a:lnTo>
                    <a:pt x="778410" y="212796"/>
                  </a:lnTo>
                  <a:lnTo>
                    <a:pt x="781347" y="205517"/>
                  </a:lnTo>
                  <a:lnTo>
                    <a:pt x="778774" y="202942"/>
                  </a:lnTo>
                  <a:lnTo>
                    <a:pt x="776286" y="200368"/>
                  </a:lnTo>
                  <a:lnTo>
                    <a:pt x="776286" y="195305"/>
                  </a:lnTo>
                  <a:lnTo>
                    <a:pt x="778774" y="192817"/>
                  </a:lnTo>
                  <a:lnTo>
                    <a:pt x="781347" y="190242"/>
                  </a:lnTo>
                  <a:lnTo>
                    <a:pt x="778774" y="187754"/>
                  </a:lnTo>
                  <a:lnTo>
                    <a:pt x="769315" y="183120"/>
                  </a:lnTo>
                  <a:lnTo>
                    <a:pt x="756605" y="182290"/>
                  </a:lnTo>
                  <a:lnTo>
                    <a:pt x="742219" y="182684"/>
                  </a:lnTo>
                  <a:lnTo>
                    <a:pt x="740775" y="182691"/>
                  </a:lnTo>
                  <a:lnTo>
                    <a:pt x="727350" y="183522"/>
                  </a:lnTo>
                  <a:lnTo>
                    <a:pt x="715331" y="183298"/>
                  </a:lnTo>
                  <a:lnTo>
                    <a:pt x="712983" y="182691"/>
                  </a:lnTo>
                  <a:lnTo>
                    <a:pt x="700916" y="181142"/>
                  </a:lnTo>
                  <a:lnTo>
                    <a:pt x="688279" y="179082"/>
                  </a:lnTo>
                  <a:lnTo>
                    <a:pt x="675583" y="175982"/>
                  </a:lnTo>
                  <a:lnTo>
                    <a:pt x="663339" y="171313"/>
                  </a:lnTo>
                  <a:lnTo>
                    <a:pt x="652059" y="164545"/>
                  </a:lnTo>
                  <a:lnTo>
                    <a:pt x="649421" y="162440"/>
                  </a:lnTo>
                  <a:lnTo>
                    <a:pt x="638024" y="153980"/>
                  </a:lnTo>
                  <a:lnTo>
                    <a:pt x="628483" y="151028"/>
                  </a:lnTo>
                  <a:lnTo>
                    <a:pt x="615368" y="151752"/>
                  </a:lnTo>
                  <a:lnTo>
                    <a:pt x="611422" y="152228"/>
                  </a:lnTo>
                  <a:lnTo>
                    <a:pt x="606361" y="154802"/>
                  </a:lnTo>
                  <a:lnTo>
                    <a:pt x="598727" y="154802"/>
                  </a:lnTo>
                  <a:lnTo>
                    <a:pt x="591178" y="157291"/>
                  </a:lnTo>
                  <a:lnTo>
                    <a:pt x="583544" y="159865"/>
                  </a:lnTo>
                  <a:lnTo>
                    <a:pt x="575996" y="162440"/>
                  </a:lnTo>
                  <a:lnTo>
                    <a:pt x="563301" y="162440"/>
                  </a:lnTo>
                  <a:lnTo>
                    <a:pt x="558240" y="164928"/>
                  </a:lnTo>
                  <a:lnTo>
                    <a:pt x="550606" y="164928"/>
                  </a:lnTo>
                  <a:lnTo>
                    <a:pt x="548118" y="167503"/>
                  </a:lnTo>
                  <a:lnTo>
                    <a:pt x="548118" y="169991"/>
                  </a:lnTo>
                  <a:lnTo>
                    <a:pt x="545545" y="172565"/>
                  </a:lnTo>
                  <a:lnTo>
                    <a:pt x="543057" y="177628"/>
                  </a:lnTo>
                  <a:lnTo>
                    <a:pt x="540484" y="182691"/>
                  </a:lnTo>
                  <a:lnTo>
                    <a:pt x="535423" y="185180"/>
                  </a:lnTo>
                  <a:lnTo>
                    <a:pt x="527617" y="190242"/>
                  </a:lnTo>
                  <a:lnTo>
                    <a:pt x="519983" y="187754"/>
                  </a:lnTo>
                  <a:lnTo>
                    <a:pt x="512435" y="185180"/>
                  </a:lnTo>
                  <a:lnTo>
                    <a:pt x="507374" y="182691"/>
                  </a:lnTo>
                  <a:lnTo>
                    <a:pt x="504800" y="180117"/>
                  </a:lnTo>
                  <a:lnTo>
                    <a:pt x="502313" y="182691"/>
                  </a:lnTo>
                  <a:lnTo>
                    <a:pt x="497252" y="185180"/>
                  </a:lnTo>
                  <a:lnTo>
                    <a:pt x="494679" y="190242"/>
                  </a:lnTo>
                  <a:lnTo>
                    <a:pt x="492191" y="195305"/>
                  </a:lnTo>
                  <a:lnTo>
                    <a:pt x="487130" y="200368"/>
                  </a:lnTo>
                  <a:lnTo>
                    <a:pt x="484557" y="202942"/>
                  </a:lnTo>
                  <a:lnTo>
                    <a:pt x="479496" y="208005"/>
                  </a:lnTo>
                  <a:lnTo>
                    <a:pt x="474435" y="210580"/>
                  </a:lnTo>
                  <a:lnTo>
                    <a:pt x="469374" y="215642"/>
                  </a:lnTo>
                  <a:lnTo>
                    <a:pt x="464313" y="218131"/>
                  </a:lnTo>
                  <a:lnTo>
                    <a:pt x="459253" y="220705"/>
                  </a:lnTo>
                  <a:lnTo>
                    <a:pt x="456679" y="220705"/>
                  </a:lnTo>
                  <a:lnTo>
                    <a:pt x="454192" y="223194"/>
                  </a:lnTo>
                  <a:lnTo>
                    <a:pt x="451618" y="225768"/>
                  </a:lnTo>
                  <a:lnTo>
                    <a:pt x="449131" y="225768"/>
                  </a:lnTo>
                  <a:lnTo>
                    <a:pt x="446557" y="223194"/>
                  </a:lnTo>
                  <a:lnTo>
                    <a:pt x="444070" y="220705"/>
                  </a:lnTo>
                  <a:lnTo>
                    <a:pt x="444070" y="215642"/>
                  </a:lnTo>
                  <a:lnTo>
                    <a:pt x="446557" y="210580"/>
                  </a:lnTo>
                  <a:lnTo>
                    <a:pt x="444070" y="202942"/>
                  </a:lnTo>
                  <a:lnTo>
                    <a:pt x="444070" y="195305"/>
                  </a:lnTo>
                  <a:lnTo>
                    <a:pt x="441497" y="190242"/>
                  </a:lnTo>
                  <a:lnTo>
                    <a:pt x="439009" y="182691"/>
                  </a:lnTo>
                  <a:lnTo>
                    <a:pt x="441497" y="175054"/>
                  </a:lnTo>
                  <a:lnTo>
                    <a:pt x="447904" y="162650"/>
                  </a:lnTo>
                  <a:lnTo>
                    <a:pt x="457779" y="154814"/>
                  </a:lnTo>
                  <a:lnTo>
                    <a:pt x="461740" y="152228"/>
                  </a:lnTo>
                  <a:lnTo>
                    <a:pt x="466801" y="149740"/>
                  </a:lnTo>
                  <a:lnTo>
                    <a:pt x="471862" y="147165"/>
                  </a:lnTo>
                  <a:lnTo>
                    <a:pt x="474435" y="142102"/>
                  </a:lnTo>
                  <a:lnTo>
                    <a:pt x="476329" y="132068"/>
                  </a:lnTo>
                  <a:lnTo>
                    <a:pt x="472787" y="121457"/>
                  </a:lnTo>
                  <a:lnTo>
                    <a:pt x="464871" y="109692"/>
                  </a:lnTo>
                  <a:lnTo>
                    <a:pt x="464313" y="108979"/>
                  </a:lnTo>
                  <a:lnTo>
                    <a:pt x="461740" y="106405"/>
                  </a:lnTo>
                  <a:lnTo>
                    <a:pt x="459253" y="103917"/>
                  </a:lnTo>
                  <a:lnTo>
                    <a:pt x="454192" y="98854"/>
                  </a:lnTo>
                  <a:lnTo>
                    <a:pt x="454192" y="88728"/>
                  </a:lnTo>
                  <a:lnTo>
                    <a:pt x="451618" y="86154"/>
                  </a:lnTo>
                  <a:lnTo>
                    <a:pt x="451618" y="83665"/>
                  </a:lnTo>
                  <a:lnTo>
                    <a:pt x="449131" y="81091"/>
                  </a:lnTo>
                  <a:lnTo>
                    <a:pt x="449131" y="76028"/>
                  </a:lnTo>
                  <a:lnTo>
                    <a:pt x="446557" y="76028"/>
                  </a:lnTo>
                  <a:lnTo>
                    <a:pt x="444070" y="73540"/>
                  </a:lnTo>
                  <a:lnTo>
                    <a:pt x="441497" y="70965"/>
                  </a:lnTo>
                  <a:lnTo>
                    <a:pt x="439009" y="70965"/>
                  </a:lnTo>
                  <a:lnTo>
                    <a:pt x="436436" y="65902"/>
                  </a:lnTo>
                  <a:lnTo>
                    <a:pt x="431375" y="63414"/>
                  </a:lnTo>
                  <a:lnTo>
                    <a:pt x="428887" y="58265"/>
                  </a:lnTo>
                  <a:lnTo>
                    <a:pt x="426314" y="55777"/>
                  </a:lnTo>
                  <a:lnTo>
                    <a:pt x="421253" y="48139"/>
                  </a:lnTo>
                  <a:lnTo>
                    <a:pt x="418680" y="45651"/>
                  </a:lnTo>
                  <a:lnTo>
                    <a:pt x="406070" y="43077"/>
                  </a:lnTo>
                  <a:lnTo>
                    <a:pt x="403326" y="43077"/>
                  </a:lnTo>
                  <a:lnTo>
                    <a:pt x="400752" y="40588"/>
                  </a:lnTo>
                  <a:lnTo>
                    <a:pt x="385570" y="40588"/>
                  </a:lnTo>
                  <a:lnTo>
                    <a:pt x="383082" y="38014"/>
                  </a:lnTo>
                  <a:lnTo>
                    <a:pt x="375448" y="35525"/>
                  </a:lnTo>
                  <a:lnTo>
                    <a:pt x="372875" y="27888"/>
                  </a:lnTo>
                  <a:lnTo>
                    <a:pt x="370387" y="25400"/>
                  </a:lnTo>
                  <a:lnTo>
                    <a:pt x="367814" y="22825"/>
                  </a:lnTo>
                  <a:lnTo>
                    <a:pt x="367814" y="20337"/>
                  </a:lnTo>
                  <a:lnTo>
                    <a:pt x="357194" y="14958"/>
                  </a:lnTo>
                  <a:lnTo>
                    <a:pt x="344114" y="11334"/>
                  </a:lnTo>
                  <a:lnTo>
                    <a:pt x="330974" y="8790"/>
                  </a:lnTo>
                  <a:lnTo>
                    <a:pt x="324753" y="7637"/>
                  </a:lnTo>
                  <a:lnTo>
                    <a:pt x="317205" y="7637"/>
                  </a:lnTo>
                  <a:lnTo>
                    <a:pt x="314632" y="5062"/>
                  </a:lnTo>
                  <a:lnTo>
                    <a:pt x="309571" y="5062"/>
                  </a:lnTo>
                  <a:lnTo>
                    <a:pt x="296298" y="2125"/>
                  </a:lnTo>
                  <a:lnTo>
                    <a:pt x="283628" y="222"/>
                  </a:lnTo>
                  <a:lnTo>
                    <a:pt x="279205" y="0"/>
                  </a:lnTo>
                  <a:lnTo>
                    <a:pt x="277819" y="12374"/>
                  </a:lnTo>
                  <a:lnTo>
                    <a:pt x="274703" y="25342"/>
                  </a:lnTo>
                  <a:lnTo>
                    <a:pt x="273887" y="27888"/>
                  </a:lnTo>
                  <a:lnTo>
                    <a:pt x="271400" y="40588"/>
                  </a:lnTo>
                  <a:lnTo>
                    <a:pt x="268826" y="45651"/>
                  </a:lnTo>
                  <a:lnTo>
                    <a:pt x="268826" y="48139"/>
                  </a:lnTo>
                  <a:lnTo>
                    <a:pt x="261278" y="55777"/>
                  </a:lnTo>
                  <a:lnTo>
                    <a:pt x="258705" y="55777"/>
                  </a:lnTo>
                  <a:lnTo>
                    <a:pt x="256217" y="58265"/>
                  </a:lnTo>
                  <a:lnTo>
                    <a:pt x="251156" y="58265"/>
                  </a:lnTo>
                  <a:lnTo>
                    <a:pt x="251156" y="60839"/>
                  </a:lnTo>
                  <a:lnTo>
                    <a:pt x="246095" y="60839"/>
                  </a:lnTo>
                  <a:lnTo>
                    <a:pt x="248583" y="63414"/>
                  </a:lnTo>
                  <a:lnTo>
                    <a:pt x="251156" y="63414"/>
                  </a:lnTo>
                  <a:lnTo>
                    <a:pt x="253644" y="65902"/>
                  </a:lnTo>
                  <a:lnTo>
                    <a:pt x="258705" y="68477"/>
                  </a:lnTo>
                  <a:lnTo>
                    <a:pt x="258705" y="63414"/>
                  </a:lnTo>
                  <a:lnTo>
                    <a:pt x="261278" y="63414"/>
                  </a:lnTo>
                  <a:lnTo>
                    <a:pt x="263765" y="60839"/>
                  </a:lnTo>
                  <a:lnTo>
                    <a:pt x="268826" y="63414"/>
                  </a:lnTo>
                  <a:lnTo>
                    <a:pt x="268826" y="65902"/>
                  </a:lnTo>
                  <a:lnTo>
                    <a:pt x="271582" y="79304"/>
                  </a:lnTo>
                  <a:lnTo>
                    <a:pt x="266810" y="85703"/>
                  </a:lnTo>
                  <a:lnTo>
                    <a:pt x="266339" y="86154"/>
                  </a:lnTo>
                  <a:lnTo>
                    <a:pt x="263765" y="86154"/>
                  </a:lnTo>
                  <a:lnTo>
                    <a:pt x="263765" y="88728"/>
                  </a:lnTo>
                  <a:lnTo>
                    <a:pt x="261278" y="91217"/>
                  </a:lnTo>
                  <a:lnTo>
                    <a:pt x="261278" y="93791"/>
                  </a:lnTo>
                  <a:lnTo>
                    <a:pt x="258705" y="96279"/>
                  </a:lnTo>
                  <a:lnTo>
                    <a:pt x="258705" y="103917"/>
                  </a:lnTo>
                  <a:lnTo>
                    <a:pt x="256217" y="108979"/>
                  </a:lnTo>
                  <a:lnTo>
                    <a:pt x="253644" y="114300"/>
                  </a:lnTo>
                  <a:lnTo>
                    <a:pt x="251156" y="119363"/>
                  </a:lnTo>
                  <a:lnTo>
                    <a:pt x="248583" y="121851"/>
                  </a:lnTo>
                  <a:lnTo>
                    <a:pt x="246095" y="126914"/>
                  </a:lnTo>
                  <a:lnTo>
                    <a:pt x="243522" y="129488"/>
                  </a:lnTo>
                  <a:lnTo>
                    <a:pt x="243522" y="134551"/>
                  </a:lnTo>
                  <a:lnTo>
                    <a:pt x="241034" y="139614"/>
                  </a:lnTo>
                  <a:lnTo>
                    <a:pt x="241034" y="149740"/>
                  </a:lnTo>
                  <a:lnTo>
                    <a:pt x="238461" y="154802"/>
                  </a:lnTo>
                  <a:lnTo>
                    <a:pt x="235888" y="159865"/>
                  </a:lnTo>
                  <a:lnTo>
                    <a:pt x="233400" y="162440"/>
                  </a:lnTo>
                  <a:lnTo>
                    <a:pt x="230827" y="164928"/>
                  </a:lnTo>
                  <a:lnTo>
                    <a:pt x="228339" y="167503"/>
                  </a:lnTo>
                  <a:lnTo>
                    <a:pt x="225766" y="172565"/>
                  </a:lnTo>
                  <a:lnTo>
                    <a:pt x="223278" y="172565"/>
                  </a:lnTo>
                  <a:lnTo>
                    <a:pt x="223278" y="182691"/>
                  </a:lnTo>
                  <a:lnTo>
                    <a:pt x="225766" y="185180"/>
                  </a:lnTo>
                  <a:lnTo>
                    <a:pt x="225766" y="197880"/>
                  </a:lnTo>
                  <a:lnTo>
                    <a:pt x="220705" y="215642"/>
                  </a:lnTo>
                  <a:lnTo>
                    <a:pt x="218218" y="218131"/>
                  </a:lnTo>
                  <a:lnTo>
                    <a:pt x="215644" y="223194"/>
                  </a:lnTo>
                  <a:lnTo>
                    <a:pt x="210583" y="228257"/>
                  </a:lnTo>
                  <a:lnTo>
                    <a:pt x="205523" y="230831"/>
                  </a:lnTo>
                  <a:lnTo>
                    <a:pt x="203035" y="233320"/>
                  </a:lnTo>
                  <a:lnTo>
                    <a:pt x="200462" y="233320"/>
                  </a:lnTo>
                  <a:lnTo>
                    <a:pt x="197974" y="235894"/>
                  </a:lnTo>
                  <a:lnTo>
                    <a:pt x="195401" y="241128"/>
                  </a:lnTo>
                  <a:lnTo>
                    <a:pt x="195401" y="243703"/>
                  </a:lnTo>
                  <a:lnTo>
                    <a:pt x="192913" y="248765"/>
                  </a:lnTo>
                  <a:lnTo>
                    <a:pt x="192913" y="256403"/>
                  </a:lnTo>
                  <a:lnTo>
                    <a:pt x="190340" y="261466"/>
                  </a:lnTo>
                  <a:lnTo>
                    <a:pt x="185279" y="269017"/>
                  </a:lnTo>
                  <a:lnTo>
                    <a:pt x="182706" y="271591"/>
                  </a:lnTo>
                  <a:lnTo>
                    <a:pt x="180218" y="274080"/>
                  </a:lnTo>
                  <a:lnTo>
                    <a:pt x="177645" y="274080"/>
                  </a:lnTo>
                  <a:lnTo>
                    <a:pt x="175157" y="276654"/>
                  </a:lnTo>
                  <a:lnTo>
                    <a:pt x="172584" y="279143"/>
                  </a:lnTo>
                  <a:lnTo>
                    <a:pt x="170096" y="284205"/>
                  </a:lnTo>
                  <a:lnTo>
                    <a:pt x="167523" y="289268"/>
                  </a:lnTo>
                  <a:lnTo>
                    <a:pt x="167523" y="294331"/>
                  </a:lnTo>
                  <a:lnTo>
                    <a:pt x="165036" y="299394"/>
                  </a:lnTo>
                  <a:lnTo>
                    <a:pt x="165036" y="304543"/>
                  </a:lnTo>
                  <a:lnTo>
                    <a:pt x="162462" y="309605"/>
                  </a:lnTo>
                  <a:lnTo>
                    <a:pt x="155906" y="320000"/>
                  </a:lnTo>
                  <a:lnTo>
                    <a:pt x="148016" y="329843"/>
                  </a:lnTo>
                  <a:lnTo>
                    <a:pt x="142047" y="337408"/>
                  </a:lnTo>
                  <a:lnTo>
                    <a:pt x="139474" y="342471"/>
                  </a:lnTo>
                  <a:lnTo>
                    <a:pt x="134413" y="347620"/>
                  </a:lnTo>
                  <a:lnTo>
                    <a:pt x="131840" y="352683"/>
                  </a:lnTo>
                  <a:lnTo>
                    <a:pt x="129352" y="355171"/>
                  </a:lnTo>
                  <a:lnTo>
                    <a:pt x="126779" y="360234"/>
                  </a:lnTo>
                  <a:lnTo>
                    <a:pt x="124291" y="365297"/>
                  </a:lnTo>
                  <a:lnTo>
                    <a:pt x="117886" y="376047"/>
                  </a:lnTo>
                  <a:lnTo>
                    <a:pt x="110282" y="386337"/>
                  </a:lnTo>
                  <a:lnTo>
                    <a:pt x="100243" y="394684"/>
                  </a:lnTo>
                  <a:lnTo>
                    <a:pt x="91353" y="398506"/>
                  </a:lnTo>
                  <a:lnTo>
                    <a:pt x="86292" y="400994"/>
                  </a:lnTo>
                  <a:lnTo>
                    <a:pt x="68536" y="400994"/>
                  </a:lnTo>
                  <a:lnTo>
                    <a:pt x="66048" y="406057"/>
                  </a:lnTo>
                  <a:lnTo>
                    <a:pt x="63475" y="411120"/>
                  </a:lnTo>
                  <a:lnTo>
                    <a:pt x="60987" y="413694"/>
                  </a:lnTo>
                  <a:lnTo>
                    <a:pt x="60987" y="416183"/>
                  </a:lnTo>
                  <a:lnTo>
                    <a:pt x="58414" y="416183"/>
                  </a:lnTo>
                  <a:lnTo>
                    <a:pt x="49975" y="426815"/>
                  </a:lnTo>
                  <a:lnTo>
                    <a:pt x="40352" y="434565"/>
                  </a:lnTo>
                  <a:lnTo>
                    <a:pt x="30536" y="441497"/>
                  </a:lnTo>
                  <a:lnTo>
                    <a:pt x="19891" y="448558"/>
                  </a:lnTo>
                  <a:lnTo>
                    <a:pt x="9372" y="455560"/>
                  </a:lnTo>
                  <a:lnTo>
                    <a:pt x="7548" y="456771"/>
                  </a:lnTo>
                  <a:lnTo>
                    <a:pt x="5060" y="459260"/>
                  </a:lnTo>
                  <a:lnTo>
                    <a:pt x="5060" y="464323"/>
                  </a:lnTo>
                  <a:lnTo>
                    <a:pt x="2487" y="466897"/>
                  </a:lnTo>
                  <a:lnTo>
                    <a:pt x="0" y="469385"/>
                  </a:lnTo>
                  <a:lnTo>
                    <a:pt x="0" y="471960"/>
                  </a:lnTo>
                  <a:lnTo>
                    <a:pt x="2487" y="471960"/>
                  </a:lnTo>
                  <a:lnTo>
                    <a:pt x="5060" y="474448"/>
                  </a:lnTo>
                  <a:lnTo>
                    <a:pt x="25475" y="474448"/>
                  </a:lnTo>
                  <a:lnTo>
                    <a:pt x="30536" y="471960"/>
                  </a:lnTo>
                  <a:lnTo>
                    <a:pt x="35597" y="474448"/>
                  </a:lnTo>
                  <a:lnTo>
                    <a:pt x="43231" y="474448"/>
                  </a:lnTo>
                  <a:lnTo>
                    <a:pt x="45719" y="477023"/>
                  </a:lnTo>
                  <a:lnTo>
                    <a:pt x="50866" y="479511"/>
                  </a:lnTo>
                  <a:lnTo>
                    <a:pt x="50866" y="482086"/>
                  </a:lnTo>
                  <a:lnTo>
                    <a:pt x="53353" y="482086"/>
                  </a:lnTo>
                  <a:lnTo>
                    <a:pt x="55926" y="484574"/>
                  </a:lnTo>
                  <a:lnTo>
                    <a:pt x="60987" y="487148"/>
                  </a:lnTo>
                  <a:lnTo>
                    <a:pt x="81231" y="487148"/>
                  </a:lnTo>
                  <a:lnTo>
                    <a:pt x="94957" y="490885"/>
                  </a:lnTo>
                  <a:lnTo>
                    <a:pt x="105128" y="498030"/>
                  </a:lnTo>
                  <a:lnTo>
                    <a:pt x="112134" y="509287"/>
                  </a:lnTo>
                  <a:lnTo>
                    <a:pt x="114169" y="515209"/>
                  </a:lnTo>
                  <a:lnTo>
                    <a:pt x="118629" y="526319"/>
                  </a:lnTo>
                  <a:lnTo>
                    <a:pt x="121552" y="538149"/>
                  </a:lnTo>
                  <a:lnTo>
                    <a:pt x="123189" y="550534"/>
                  </a:lnTo>
                  <a:lnTo>
                    <a:pt x="123788" y="563310"/>
                  </a:lnTo>
                  <a:lnTo>
                    <a:pt x="123599" y="576313"/>
                  </a:lnTo>
                  <a:lnTo>
                    <a:pt x="122870" y="589381"/>
                  </a:lnTo>
                  <a:lnTo>
                    <a:pt x="121852" y="602348"/>
                  </a:lnTo>
                  <a:lnTo>
                    <a:pt x="121718" y="603937"/>
                  </a:lnTo>
                  <a:lnTo>
                    <a:pt x="121000" y="616728"/>
                  </a:lnTo>
                  <a:lnTo>
                    <a:pt x="119737" y="629053"/>
                  </a:lnTo>
                  <a:lnTo>
                    <a:pt x="119230" y="639634"/>
                  </a:lnTo>
                  <a:lnTo>
                    <a:pt x="119230" y="644697"/>
                  </a:lnTo>
                  <a:lnTo>
                    <a:pt x="119116" y="657982"/>
                  </a:lnTo>
                  <a:lnTo>
                    <a:pt x="118316" y="670791"/>
                  </a:lnTo>
                  <a:lnTo>
                    <a:pt x="116145" y="683121"/>
                  </a:lnTo>
                  <a:lnTo>
                    <a:pt x="111916" y="694968"/>
                  </a:lnTo>
                  <a:lnTo>
                    <a:pt x="104945" y="706331"/>
                  </a:lnTo>
                  <a:lnTo>
                    <a:pt x="98987" y="713089"/>
                  </a:lnTo>
                  <a:lnTo>
                    <a:pt x="106535" y="718151"/>
                  </a:lnTo>
                  <a:lnTo>
                    <a:pt x="114169" y="723214"/>
                  </a:lnTo>
                  <a:lnTo>
                    <a:pt x="116657" y="728277"/>
                  </a:lnTo>
                  <a:lnTo>
                    <a:pt x="119230" y="733340"/>
                  </a:lnTo>
                  <a:lnTo>
                    <a:pt x="121718" y="738403"/>
                  </a:lnTo>
                  <a:lnTo>
                    <a:pt x="124291" y="740977"/>
                  </a:lnTo>
                  <a:lnTo>
                    <a:pt x="124291" y="748529"/>
                  </a:lnTo>
                  <a:lnTo>
                    <a:pt x="129352" y="753849"/>
                  </a:lnTo>
                  <a:lnTo>
                    <a:pt x="134413" y="756337"/>
                  </a:lnTo>
                  <a:lnTo>
                    <a:pt x="134413" y="758912"/>
                  </a:lnTo>
                  <a:lnTo>
                    <a:pt x="136901" y="761400"/>
                  </a:lnTo>
                  <a:lnTo>
                    <a:pt x="139474" y="763975"/>
                  </a:lnTo>
                  <a:lnTo>
                    <a:pt x="148473" y="773461"/>
                  </a:lnTo>
                  <a:lnTo>
                    <a:pt x="154261" y="784965"/>
                  </a:lnTo>
                  <a:lnTo>
                    <a:pt x="154914" y="786800"/>
                  </a:lnTo>
                  <a:lnTo>
                    <a:pt x="164802" y="803213"/>
                  </a:lnTo>
                  <a:lnTo>
                    <a:pt x="171847" y="807840"/>
                  </a:lnTo>
                  <a:lnTo>
                    <a:pt x="175157" y="807052"/>
                  </a:lnTo>
                  <a:lnTo>
                    <a:pt x="180218" y="804477"/>
                  </a:lnTo>
                  <a:lnTo>
                    <a:pt x="182706" y="804477"/>
                  </a:lnTo>
                  <a:lnTo>
                    <a:pt x="185279" y="801989"/>
                  </a:lnTo>
                  <a:lnTo>
                    <a:pt x="198019" y="797150"/>
                  </a:lnTo>
                  <a:lnTo>
                    <a:pt x="210146" y="794057"/>
                  </a:lnTo>
                  <a:lnTo>
                    <a:pt x="220705" y="794352"/>
                  </a:lnTo>
                  <a:lnTo>
                    <a:pt x="229130" y="802507"/>
                  </a:lnTo>
                  <a:lnTo>
                    <a:pt x="234696" y="814670"/>
                  </a:lnTo>
                  <a:lnTo>
                    <a:pt x="235888" y="819666"/>
                  </a:lnTo>
                  <a:lnTo>
                    <a:pt x="238461" y="822240"/>
                  </a:lnTo>
                  <a:lnTo>
                    <a:pt x="238461" y="824815"/>
                  </a:lnTo>
                  <a:lnTo>
                    <a:pt x="245463" y="841923"/>
                  </a:lnTo>
                  <a:lnTo>
                    <a:pt x="249594" y="856028"/>
                  </a:lnTo>
                  <a:lnTo>
                    <a:pt x="251031" y="867122"/>
                  </a:lnTo>
                  <a:lnTo>
                    <a:pt x="249951" y="875201"/>
                  </a:lnTo>
                  <a:lnTo>
                    <a:pt x="248583" y="878017"/>
                  </a:lnTo>
                  <a:lnTo>
                    <a:pt x="243522" y="880506"/>
                  </a:lnTo>
                  <a:lnTo>
                    <a:pt x="241034" y="883252"/>
                  </a:lnTo>
                  <a:lnTo>
                    <a:pt x="230827" y="883252"/>
                  </a:lnTo>
                  <a:lnTo>
                    <a:pt x="225766" y="878017"/>
                  </a:lnTo>
                  <a:lnTo>
                    <a:pt x="223279" y="872954"/>
                  </a:lnTo>
                  <a:lnTo>
                    <a:pt x="223279" y="870380"/>
                  </a:lnTo>
                  <a:lnTo>
                    <a:pt x="220705" y="870380"/>
                  </a:lnTo>
                  <a:lnTo>
                    <a:pt x="218218" y="867892"/>
                  </a:lnTo>
                  <a:lnTo>
                    <a:pt x="213157" y="867892"/>
                  </a:lnTo>
                  <a:lnTo>
                    <a:pt x="197974" y="872954"/>
                  </a:lnTo>
                  <a:lnTo>
                    <a:pt x="195401" y="875443"/>
                  </a:lnTo>
                  <a:lnTo>
                    <a:pt x="195401" y="890889"/>
                  </a:lnTo>
                  <a:lnTo>
                    <a:pt x="191971" y="903697"/>
                  </a:lnTo>
                  <a:lnTo>
                    <a:pt x="187316" y="915334"/>
                  </a:lnTo>
                  <a:lnTo>
                    <a:pt x="185279" y="918778"/>
                  </a:lnTo>
                  <a:lnTo>
                    <a:pt x="182706" y="923840"/>
                  </a:lnTo>
                  <a:lnTo>
                    <a:pt x="180218" y="923840"/>
                  </a:lnTo>
                  <a:lnTo>
                    <a:pt x="177645" y="926329"/>
                  </a:lnTo>
                  <a:lnTo>
                    <a:pt x="177645" y="928903"/>
                  </a:lnTo>
                  <a:lnTo>
                    <a:pt x="180218" y="928903"/>
                  </a:lnTo>
                  <a:lnTo>
                    <a:pt x="182706" y="931392"/>
                  </a:lnTo>
                  <a:lnTo>
                    <a:pt x="190340" y="933966"/>
                  </a:lnTo>
                  <a:lnTo>
                    <a:pt x="197974" y="936455"/>
                  </a:lnTo>
                  <a:lnTo>
                    <a:pt x="203035" y="941517"/>
                  </a:lnTo>
                  <a:lnTo>
                    <a:pt x="208096" y="949155"/>
                  </a:lnTo>
                  <a:lnTo>
                    <a:pt x="208096" y="964343"/>
                  </a:lnTo>
                  <a:lnTo>
                    <a:pt x="210583" y="974469"/>
                  </a:lnTo>
                  <a:lnTo>
                    <a:pt x="210583" y="977043"/>
                  </a:lnTo>
                  <a:lnTo>
                    <a:pt x="228339" y="977043"/>
                  </a:lnTo>
                  <a:lnTo>
                    <a:pt x="230827" y="979532"/>
                  </a:lnTo>
                  <a:lnTo>
                    <a:pt x="230827" y="992232"/>
                  </a:lnTo>
                  <a:lnTo>
                    <a:pt x="233400" y="994720"/>
                  </a:lnTo>
                  <a:lnTo>
                    <a:pt x="233400" y="999783"/>
                  </a:lnTo>
                  <a:lnTo>
                    <a:pt x="235888" y="1004846"/>
                  </a:lnTo>
                  <a:lnTo>
                    <a:pt x="235888" y="1009995"/>
                  </a:lnTo>
                  <a:lnTo>
                    <a:pt x="243778" y="1020261"/>
                  </a:lnTo>
                  <a:lnTo>
                    <a:pt x="249260" y="1031851"/>
                  </a:lnTo>
                  <a:lnTo>
                    <a:pt x="251156" y="1038055"/>
                  </a:lnTo>
                  <a:lnTo>
                    <a:pt x="253644" y="1045606"/>
                  </a:lnTo>
                  <a:lnTo>
                    <a:pt x="256217" y="1053243"/>
                  </a:lnTo>
                  <a:lnTo>
                    <a:pt x="258705" y="1055732"/>
                  </a:lnTo>
                  <a:lnTo>
                    <a:pt x="263766" y="1058306"/>
                  </a:lnTo>
                  <a:lnTo>
                    <a:pt x="273887" y="1058306"/>
                  </a:lnTo>
                  <a:lnTo>
                    <a:pt x="279206" y="1055732"/>
                  </a:lnTo>
                  <a:lnTo>
                    <a:pt x="281693" y="1058306"/>
                  </a:lnTo>
                  <a:lnTo>
                    <a:pt x="286840" y="1060881"/>
                  </a:lnTo>
                  <a:lnTo>
                    <a:pt x="289327" y="1060881"/>
                  </a:lnTo>
                  <a:lnTo>
                    <a:pt x="291901" y="1063369"/>
                  </a:lnTo>
                  <a:lnTo>
                    <a:pt x="294388" y="1065943"/>
                  </a:lnTo>
                  <a:lnTo>
                    <a:pt x="296961" y="1065943"/>
                  </a:lnTo>
                  <a:lnTo>
                    <a:pt x="299449" y="1068432"/>
                  </a:lnTo>
                  <a:lnTo>
                    <a:pt x="299449" y="1058306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bject 55"/>
            <p:cNvSpPr/>
            <p:nvPr/>
          </p:nvSpPr>
          <p:spPr>
            <a:xfrm>
              <a:off x="5952029" y="1923239"/>
              <a:ext cx="268912" cy="182605"/>
            </a:xfrm>
            <a:custGeom>
              <a:avLst/>
              <a:gdLst/>
              <a:ahLst/>
              <a:cxnLst/>
              <a:rect l="l" t="t" r="r" b="b"/>
              <a:pathLst>
                <a:path w="268912" h="182605">
                  <a:moveTo>
                    <a:pt x="66048" y="180117"/>
                  </a:moveTo>
                  <a:lnTo>
                    <a:pt x="68536" y="180117"/>
                  </a:lnTo>
                  <a:lnTo>
                    <a:pt x="68536" y="177542"/>
                  </a:lnTo>
                  <a:lnTo>
                    <a:pt x="73597" y="175054"/>
                  </a:lnTo>
                  <a:lnTo>
                    <a:pt x="76170" y="172480"/>
                  </a:lnTo>
                  <a:lnTo>
                    <a:pt x="81231" y="169991"/>
                  </a:lnTo>
                  <a:lnTo>
                    <a:pt x="96413" y="169991"/>
                  </a:lnTo>
                  <a:lnTo>
                    <a:pt x="101474" y="172480"/>
                  </a:lnTo>
                  <a:lnTo>
                    <a:pt x="104048" y="172480"/>
                  </a:lnTo>
                  <a:lnTo>
                    <a:pt x="109109" y="175054"/>
                  </a:lnTo>
                  <a:lnTo>
                    <a:pt x="114169" y="177542"/>
                  </a:lnTo>
                  <a:lnTo>
                    <a:pt x="121718" y="177542"/>
                  </a:lnTo>
                  <a:lnTo>
                    <a:pt x="121718" y="167417"/>
                  </a:lnTo>
                  <a:lnTo>
                    <a:pt x="129352" y="162354"/>
                  </a:lnTo>
                  <a:lnTo>
                    <a:pt x="136986" y="157291"/>
                  </a:lnTo>
                  <a:lnTo>
                    <a:pt x="144535" y="159865"/>
                  </a:lnTo>
                  <a:lnTo>
                    <a:pt x="149596" y="159865"/>
                  </a:lnTo>
                  <a:lnTo>
                    <a:pt x="157230" y="162354"/>
                  </a:lnTo>
                  <a:lnTo>
                    <a:pt x="159717" y="162354"/>
                  </a:lnTo>
                  <a:lnTo>
                    <a:pt x="162291" y="159865"/>
                  </a:lnTo>
                  <a:lnTo>
                    <a:pt x="162291" y="154802"/>
                  </a:lnTo>
                  <a:lnTo>
                    <a:pt x="164778" y="152228"/>
                  </a:lnTo>
                  <a:lnTo>
                    <a:pt x="164778" y="147165"/>
                  </a:lnTo>
                  <a:lnTo>
                    <a:pt x="167523" y="139528"/>
                  </a:lnTo>
                  <a:lnTo>
                    <a:pt x="172584" y="137040"/>
                  </a:lnTo>
                  <a:lnTo>
                    <a:pt x="175157" y="134465"/>
                  </a:lnTo>
                  <a:lnTo>
                    <a:pt x="182791" y="134465"/>
                  </a:lnTo>
                  <a:lnTo>
                    <a:pt x="187852" y="137040"/>
                  </a:lnTo>
                  <a:lnTo>
                    <a:pt x="190340" y="142102"/>
                  </a:lnTo>
                  <a:lnTo>
                    <a:pt x="192913" y="144591"/>
                  </a:lnTo>
                  <a:lnTo>
                    <a:pt x="195401" y="147165"/>
                  </a:lnTo>
                  <a:lnTo>
                    <a:pt x="195401" y="131977"/>
                  </a:lnTo>
                  <a:lnTo>
                    <a:pt x="192913" y="129402"/>
                  </a:lnTo>
                  <a:lnTo>
                    <a:pt x="192913" y="124340"/>
                  </a:lnTo>
                  <a:lnTo>
                    <a:pt x="201440" y="113080"/>
                  </a:lnTo>
                  <a:lnTo>
                    <a:pt x="211765" y="106905"/>
                  </a:lnTo>
                  <a:lnTo>
                    <a:pt x="213157" y="106405"/>
                  </a:lnTo>
                  <a:lnTo>
                    <a:pt x="215644" y="103917"/>
                  </a:lnTo>
                  <a:lnTo>
                    <a:pt x="226384" y="95439"/>
                  </a:lnTo>
                  <a:lnTo>
                    <a:pt x="235380" y="86639"/>
                  </a:lnTo>
                  <a:lnTo>
                    <a:pt x="243128" y="77193"/>
                  </a:lnTo>
                  <a:lnTo>
                    <a:pt x="250121" y="66780"/>
                  </a:lnTo>
                  <a:lnTo>
                    <a:pt x="253644" y="60839"/>
                  </a:lnTo>
                  <a:lnTo>
                    <a:pt x="258705" y="50714"/>
                  </a:lnTo>
                  <a:lnTo>
                    <a:pt x="261278" y="48139"/>
                  </a:lnTo>
                  <a:lnTo>
                    <a:pt x="261278" y="45565"/>
                  </a:lnTo>
                  <a:lnTo>
                    <a:pt x="263766" y="43077"/>
                  </a:lnTo>
                  <a:lnTo>
                    <a:pt x="266339" y="40502"/>
                  </a:lnTo>
                  <a:lnTo>
                    <a:pt x="268912" y="35439"/>
                  </a:lnTo>
                  <a:lnTo>
                    <a:pt x="266339" y="32951"/>
                  </a:lnTo>
                  <a:lnTo>
                    <a:pt x="263766" y="30377"/>
                  </a:lnTo>
                  <a:lnTo>
                    <a:pt x="258705" y="25314"/>
                  </a:lnTo>
                  <a:lnTo>
                    <a:pt x="253644" y="25314"/>
                  </a:lnTo>
                  <a:lnTo>
                    <a:pt x="251156" y="22825"/>
                  </a:lnTo>
                  <a:lnTo>
                    <a:pt x="246095" y="20251"/>
                  </a:lnTo>
                  <a:lnTo>
                    <a:pt x="243522" y="17762"/>
                  </a:lnTo>
                  <a:lnTo>
                    <a:pt x="241034" y="17762"/>
                  </a:lnTo>
                  <a:lnTo>
                    <a:pt x="238461" y="15188"/>
                  </a:lnTo>
                  <a:lnTo>
                    <a:pt x="235974" y="15188"/>
                  </a:lnTo>
                  <a:lnTo>
                    <a:pt x="233400" y="12700"/>
                  </a:lnTo>
                  <a:lnTo>
                    <a:pt x="225852" y="7637"/>
                  </a:lnTo>
                  <a:lnTo>
                    <a:pt x="220705" y="5062"/>
                  </a:lnTo>
                  <a:lnTo>
                    <a:pt x="203035" y="5062"/>
                  </a:lnTo>
                  <a:lnTo>
                    <a:pt x="197974" y="7637"/>
                  </a:lnTo>
                  <a:lnTo>
                    <a:pt x="180218" y="7637"/>
                  </a:lnTo>
                  <a:lnTo>
                    <a:pt x="177731" y="5062"/>
                  </a:lnTo>
                  <a:lnTo>
                    <a:pt x="175157" y="2488"/>
                  </a:lnTo>
                  <a:lnTo>
                    <a:pt x="172584" y="2488"/>
                  </a:lnTo>
                  <a:lnTo>
                    <a:pt x="170096" y="0"/>
                  </a:lnTo>
                  <a:lnTo>
                    <a:pt x="164778" y="0"/>
                  </a:lnTo>
                  <a:lnTo>
                    <a:pt x="162291" y="2488"/>
                  </a:lnTo>
                  <a:lnTo>
                    <a:pt x="157230" y="2488"/>
                  </a:lnTo>
                  <a:lnTo>
                    <a:pt x="154656" y="5062"/>
                  </a:lnTo>
                  <a:lnTo>
                    <a:pt x="121718" y="5062"/>
                  </a:lnTo>
                  <a:lnTo>
                    <a:pt x="116657" y="7637"/>
                  </a:lnTo>
                  <a:lnTo>
                    <a:pt x="111596" y="10125"/>
                  </a:lnTo>
                  <a:lnTo>
                    <a:pt x="109109" y="12700"/>
                  </a:lnTo>
                  <a:lnTo>
                    <a:pt x="101474" y="17762"/>
                  </a:lnTo>
                  <a:lnTo>
                    <a:pt x="96413" y="22825"/>
                  </a:lnTo>
                  <a:lnTo>
                    <a:pt x="78658" y="22825"/>
                  </a:lnTo>
                  <a:lnTo>
                    <a:pt x="73597" y="20251"/>
                  </a:lnTo>
                  <a:lnTo>
                    <a:pt x="68536" y="17762"/>
                  </a:lnTo>
                  <a:lnTo>
                    <a:pt x="63475" y="15188"/>
                  </a:lnTo>
                  <a:lnTo>
                    <a:pt x="60987" y="12700"/>
                  </a:lnTo>
                  <a:lnTo>
                    <a:pt x="55926" y="15188"/>
                  </a:lnTo>
                  <a:lnTo>
                    <a:pt x="50866" y="15188"/>
                  </a:lnTo>
                  <a:lnTo>
                    <a:pt x="48292" y="20251"/>
                  </a:lnTo>
                  <a:lnTo>
                    <a:pt x="48292" y="48139"/>
                  </a:lnTo>
                  <a:lnTo>
                    <a:pt x="40744" y="55777"/>
                  </a:lnTo>
                  <a:lnTo>
                    <a:pt x="35426" y="60839"/>
                  </a:lnTo>
                  <a:lnTo>
                    <a:pt x="25304" y="58265"/>
                  </a:lnTo>
                  <a:lnTo>
                    <a:pt x="7548" y="58265"/>
                  </a:lnTo>
                  <a:lnTo>
                    <a:pt x="7548" y="60839"/>
                  </a:lnTo>
                  <a:lnTo>
                    <a:pt x="5060" y="60839"/>
                  </a:lnTo>
                  <a:lnTo>
                    <a:pt x="18766" y="65482"/>
                  </a:lnTo>
                  <a:lnTo>
                    <a:pt x="28093" y="72985"/>
                  </a:lnTo>
                  <a:lnTo>
                    <a:pt x="30365" y="76028"/>
                  </a:lnTo>
                  <a:lnTo>
                    <a:pt x="35426" y="81091"/>
                  </a:lnTo>
                  <a:lnTo>
                    <a:pt x="35426" y="93705"/>
                  </a:lnTo>
                  <a:lnTo>
                    <a:pt x="30365" y="98854"/>
                  </a:lnTo>
                  <a:lnTo>
                    <a:pt x="25304" y="98854"/>
                  </a:lnTo>
                  <a:lnTo>
                    <a:pt x="25304" y="101342"/>
                  </a:lnTo>
                  <a:lnTo>
                    <a:pt x="27791" y="103917"/>
                  </a:lnTo>
                  <a:lnTo>
                    <a:pt x="32938" y="106405"/>
                  </a:lnTo>
                  <a:lnTo>
                    <a:pt x="40744" y="108979"/>
                  </a:lnTo>
                  <a:lnTo>
                    <a:pt x="43231" y="114214"/>
                  </a:lnTo>
                  <a:lnTo>
                    <a:pt x="43231" y="124340"/>
                  </a:lnTo>
                  <a:lnTo>
                    <a:pt x="37999" y="126914"/>
                  </a:lnTo>
                  <a:lnTo>
                    <a:pt x="35426" y="134465"/>
                  </a:lnTo>
                  <a:lnTo>
                    <a:pt x="7548" y="134465"/>
                  </a:lnTo>
                  <a:lnTo>
                    <a:pt x="2487" y="137040"/>
                  </a:lnTo>
                  <a:lnTo>
                    <a:pt x="2487" y="139528"/>
                  </a:lnTo>
                  <a:lnTo>
                    <a:pt x="0" y="139528"/>
                  </a:lnTo>
                  <a:lnTo>
                    <a:pt x="2487" y="142102"/>
                  </a:lnTo>
                  <a:lnTo>
                    <a:pt x="7548" y="142102"/>
                  </a:lnTo>
                  <a:lnTo>
                    <a:pt x="12609" y="144591"/>
                  </a:lnTo>
                  <a:lnTo>
                    <a:pt x="17670" y="144591"/>
                  </a:lnTo>
                  <a:lnTo>
                    <a:pt x="20243" y="149740"/>
                  </a:lnTo>
                  <a:lnTo>
                    <a:pt x="22731" y="149740"/>
                  </a:lnTo>
                  <a:lnTo>
                    <a:pt x="25304" y="152228"/>
                  </a:lnTo>
                  <a:lnTo>
                    <a:pt x="25304" y="157291"/>
                  </a:lnTo>
                  <a:lnTo>
                    <a:pt x="27791" y="157291"/>
                  </a:lnTo>
                  <a:lnTo>
                    <a:pt x="33740" y="170459"/>
                  </a:lnTo>
                  <a:lnTo>
                    <a:pt x="45543" y="174589"/>
                  </a:lnTo>
                  <a:lnTo>
                    <a:pt x="48292" y="175054"/>
                  </a:lnTo>
                  <a:lnTo>
                    <a:pt x="50866" y="177542"/>
                  </a:lnTo>
                  <a:lnTo>
                    <a:pt x="53353" y="177542"/>
                  </a:lnTo>
                  <a:lnTo>
                    <a:pt x="55926" y="180117"/>
                  </a:lnTo>
                  <a:lnTo>
                    <a:pt x="60987" y="180117"/>
                  </a:lnTo>
                  <a:lnTo>
                    <a:pt x="63475" y="182605"/>
                  </a:lnTo>
                  <a:lnTo>
                    <a:pt x="66048" y="182605"/>
                  </a:lnTo>
                  <a:lnTo>
                    <a:pt x="66048" y="180117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object 56"/>
            <p:cNvSpPr/>
            <p:nvPr/>
          </p:nvSpPr>
          <p:spPr>
            <a:xfrm>
              <a:off x="5847980" y="1976442"/>
              <a:ext cx="30536" cy="53202"/>
            </a:xfrm>
            <a:custGeom>
              <a:avLst/>
              <a:gdLst/>
              <a:ahLst/>
              <a:cxnLst/>
              <a:rect l="l" t="t" r="r" b="b"/>
              <a:pathLst>
                <a:path w="30536" h="53202">
                  <a:moveTo>
                    <a:pt x="2487" y="50714"/>
                  </a:moveTo>
                  <a:lnTo>
                    <a:pt x="5060" y="48139"/>
                  </a:lnTo>
                  <a:lnTo>
                    <a:pt x="7548" y="48139"/>
                  </a:lnTo>
                  <a:lnTo>
                    <a:pt x="10121" y="45651"/>
                  </a:lnTo>
                  <a:lnTo>
                    <a:pt x="17599" y="35812"/>
                  </a:lnTo>
                  <a:lnTo>
                    <a:pt x="23715" y="24178"/>
                  </a:lnTo>
                  <a:lnTo>
                    <a:pt x="28049" y="15188"/>
                  </a:lnTo>
                  <a:lnTo>
                    <a:pt x="28049" y="7637"/>
                  </a:lnTo>
                  <a:lnTo>
                    <a:pt x="30536" y="2574"/>
                  </a:lnTo>
                  <a:lnTo>
                    <a:pt x="30536" y="0"/>
                  </a:lnTo>
                  <a:lnTo>
                    <a:pt x="28049" y="0"/>
                  </a:lnTo>
                  <a:lnTo>
                    <a:pt x="20415" y="5062"/>
                  </a:lnTo>
                  <a:lnTo>
                    <a:pt x="15182" y="7637"/>
                  </a:lnTo>
                  <a:lnTo>
                    <a:pt x="12609" y="12700"/>
                  </a:lnTo>
                  <a:lnTo>
                    <a:pt x="12609" y="32951"/>
                  </a:lnTo>
                  <a:lnTo>
                    <a:pt x="10121" y="38014"/>
                  </a:lnTo>
                  <a:lnTo>
                    <a:pt x="5060" y="40502"/>
                  </a:lnTo>
                  <a:lnTo>
                    <a:pt x="5060" y="45651"/>
                  </a:lnTo>
                  <a:lnTo>
                    <a:pt x="2487" y="48139"/>
                  </a:lnTo>
                  <a:lnTo>
                    <a:pt x="0" y="50714"/>
                  </a:lnTo>
                  <a:lnTo>
                    <a:pt x="0" y="53202"/>
                  </a:lnTo>
                  <a:lnTo>
                    <a:pt x="2487" y="50714"/>
                  </a:lnTo>
                  <a:close/>
                </a:path>
              </a:pathLst>
            </a:custGeom>
            <a:solidFill>
              <a:srgbClr val="ABB8C0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bject 57"/>
            <p:cNvSpPr/>
            <p:nvPr/>
          </p:nvSpPr>
          <p:spPr>
            <a:xfrm>
              <a:off x="4972620" y="1598604"/>
              <a:ext cx="1512086" cy="1477546"/>
            </a:xfrm>
            <a:custGeom>
              <a:avLst/>
              <a:gdLst/>
              <a:ahLst/>
              <a:cxnLst/>
              <a:rect l="l" t="t" r="r" b="b"/>
              <a:pathLst>
                <a:path w="1512086" h="1477546">
                  <a:moveTo>
                    <a:pt x="1037427" y="1474614"/>
                  </a:moveTo>
                  <a:lnTo>
                    <a:pt x="1037822" y="1474329"/>
                  </a:lnTo>
                  <a:lnTo>
                    <a:pt x="1037822" y="1469266"/>
                  </a:lnTo>
                  <a:lnTo>
                    <a:pt x="1038919" y="1455596"/>
                  </a:lnTo>
                  <a:lnTo>
                    <a:pt x="1040326" y="1443512"/>
                  </a:lnTo>
                  <a:lnTo>
                    <a:pt x="1040396" y="1441206"/>
                  </a:lnTo>
                  <a:lnTo>
                    <a:pt x="1042883" y="1433569"/>
                  </a:lnTo>
                  <a:lnTo>
                    <a:pt x="1047944" y="1428506"/>
                  </a:lnTo>
                  <a:lnTo>
                    <a:pt x="1050517" y="1426018"/>
                  </a:lnTo>
                  <a:lnTo>
                    <a:pt x="1050517" y="1423443"/>
                  </a:lnTo>
                  <a:lnTo>
                    <a:pt x="1053005" y="1420955"/>
                  </a:lnTo>
                  <a:lnTo>
                    <a:pt x="1053005" y="1418381"/>
                  </a:lnTo>
                  <a:lnTo>
                    <a:pt x="1058066" y="1413318"/>
                  </a:lnTo>
                  <a:lnTo>
                    <a:pt x="1060639" y="1408255"/>
                  </a:lnTo>
                  <a:lnTo>
                    <a:pt x="1060639" y="1400618"/>
                  </a:lnTo>
                  <a:lnTo>
                    <a:pt x="1065288" y="1391520"/>
                  </a:lnTo>
                  <a:lnTo>
                    <a:pt x="1072011" y="1381890"/>
                  </a:lnTo>
                  <a:lnTo>
                    <a:pt x="1082882" y="1372398"/>
                  </a:lnTo>
                  <a:lnTo>
                    <a:pt x="1091004" y="1367666"/>
                  </a:lnTo>
                  <a:lnTo>
                    <a:pt x="1106273" y="1362603"/>
                  </a:lnTo>
                  <a:lnTo>
                    <a:pt x="1106273" y="1360115"/>
                  </a:lnTo>
                  <a:lnTo>
                    <a:pt x="1108760" y="1349989"/>
                  </a:lnTo>
                  <a:lnTo>
                    <a:pt x="1108760" y="1344926"/>
                  </a:lnTo>
                  <a:lnTo>
                    <a:pt x="1111334" y="1339864"/>
                  </a:lnTo>
                  <a:lnTo>
                    <a:pt x="1113821" y="1334543"/>
                  </a:lnTo>
                  <a:lnTo>
                    <a:pt x="1118322" y="1322478"/>
                  </a:lnTo>
                  <a:lnTo>
                    <a:pt x="1125333" y="1312198"/>
                  </a:lnTo>
                  <a:lnTo>
                    <a:pt x="1131577" y="1304166"/>
                  </a:lnTo>
                  <a:lnTo>
                    <a:pt x="1138603" y="1293627"/>
                  </a:lnTo>
                  <a:lnTo>
                    <a:pt x="1145731" y="1283096"/>
                  </a:lnTo>
                  <a:lnTo>
                    <a:pt x="1146931" y="1281340"/>
                  </a:lnTo>
                  <a:lnTo>
                    <a:pt x="1149687" y="1267360"/>
                  </a:lnTo>
                  <a:lnTo>
                    <a:pt x="1147716" y="1254544"/>
                  </a:lnTo>
                  <a:lnTo>
                    <a:pt x="1143950" y="1244017"/>
                  </a:lnTo>
                  <a:lnTo>
                    <a:pt x="1141699" y="1238263"/>
                  </a:lnTo>
                  <a:lnTo>
                    <a:pt x="1135542" y="1228660"/>
                  </a:lnTo>
                  <a:lnTo>
                    <a:pt x="1130642" y="1218763"/>
                  </a:lnTo>
                  <a:lnTo>
                    <a:pt x="1128256" y="1208277"/>
                  </a:lnTo>
                  <a:lnTo>
                    <a:pt x="1129642" y="1196908"/>
                  </a:lnTo>
                  <a:lnTo>
                    <a:pt x="1134065" y="1187377"/>
                  </a:lnTo>
                  <a:lnTo>
                    <a:pt x="1136638" y="1182315"/>
                  </a:lnTo>
                  <a:lnTo>
                    <a:pt x="1141699" y="1179826"/>
                  </a:lnTo>
                  <a:lnTo>
                    <a:pt x="1144187" y="1177252"/>
                  </a:lnTo>
                  <a:lnTo>
                    <a:pt x="1146931" y="1174677"/>
                  </a:lnTo>
                  <a:lnTo>
                    <a:pt x="1149505" y="1172189"/>
                  </a:lnTo>
                  <a:lnTo>
                    <a:pt x="1151992" y="1169615"/>
                  </a:lnTo>
                  <a:lnTo>
                    <a:pt x="1154566" y="1164552"/>
                  </a:lnTo>
                  <a:lnTo>
                    <a:pt x="1151992" y="1159489"/>
                  </a:lnTo>
                  <a:lnTo>
                    <a:pt x="1151992" y="1151937"/>
                  </a:lnTo>
                  <a:lnTo>
                    <a:pt x="1149505" y="1146875"/>
                  </a:lnTo>
                  <a:lnTo>
                    <a:pt x="1149505" y="1136749"/>
                  </a:lnTo>
                  <a:lnTo>
                    <a:pt x="1154261" y="1124025"/>
                  </a:lnTo>
                  <a:lnTo>
                    <a:pt x="1164263" y="1115053"/>
                  </a:lnTo>
                  <a:lnTo>
                    <a:pt x="1169748" y="1111349"/>
                  </a:lnTo>
                  <a:lnTo>
                    <a:pt x="1180379" y="1105927"/>
                  </a:lnTo>
                  <a:lnTo>
                    <a:pt x="1192881" y="1103138"/>
                  </a:lnTo>
                  <a:lnTo>
                    <a:pt x="1200113" y="1103798"/>
                  </a:lnTo>
                  <a:lnTo>
                    <a:pt x="1202687" y="1101223"/>
                  </a:lnTo>
                  <a:lnTo>
                    <a:pt x="1205260" y="1098735"/>
                  </a:lnTo>
                  <a:lnTo>
                    <a:pt x="1210321" y="1098735"/>
                  </a:lnTo>
                  <a:lnTo>
                    <a:pt x="1212809" y="1101223"/>
                  </a:lnTo>
                  <a:lnTo>
                    <a:pt x="1220443" y="1098735"/>
                  </a:lnTo>
                  <a:lnTo>
                    <a:pt x="1222930" y="1091098"/>
                  </a:lnTo>
                  <a:lnTo>
                    <a:pt x="1225504" y="1080972"/>
                  </a:lnTo>
                  <a:lnTo>
                    <a:pt x="1228678" y="1069129"/>
                  </a:lnTo>
                  <a:lnTo>
                    <a:pt x="1233580" y="1057427"/>
                  </a:lnTo>
                  <a:lnTo>
                    <a:pt x="1238113" y="1050337"/>
                  </a:lnTo>
                  <a:lnTo>
                    <a:pt x="1240686" y="1047849"/>
                  </a:lnTo>
                  <a:lnTo>
                    <a:pt x="1243174" y="1045274"/>
                  </a:lnTo>
                  <a:lnTo>
                    <a:pt x="1245747" y="1045274"/>
                  </a:lnTo>
                  <a:lnTo>
                    <a:pt x="1250808" y="1040212"/>
                  </a:lnTo>
                  <a:lnTo>
                    <a:pt x="1253381" y="1037723"/>
                  </a:lnTo>
                  <a:lnTo>
                    <a:pt x="1258442" y="1027512"/>
                  </a:lnTo>
                  <a:lnTo>
                    <a:pt x="1258442" y="1019960"/>
                  </a:lnTo>
                  <a:lnTo>
                    <a:pt x="1260930" y="1017386"/>
                  </a:lnTo>
                  <a:lnTo>
                    <a:pt x="1260930" y="1014897"/>
                  </a:lnTo>
                  <a:lnTo>
                    <a:pt x="1258442" y="1014897"/>
                  </a:lnTo>
                  <a:lnTo>
                    <a:pt x="1258442" y="997135"/>
                  </a:lnTo>
                  <a:lnTo>
                    <a:pt x="1263503" y="992072"/>
                  </a:lnTo>
                  <a:lnTo>
                    <a:pt x="1265991" y="987009"/>
                  </a:lnTo>
                  <a:lnTo>
                    <a:pt x="1268564" y="984434"/>
                  </a:lnTo>
                  <a:lnTo>
                    <a:pt x="1268564" y="979372"/>
                  </a:lnTo>
                  <a:lnTo>
                    <a:pt x="1260930" y="974309"/>
                  </a:lnTo>
                  <a:lnTo>
                    <a:pt x="1255869" y="971820"/>
                  </a:lnTo>
                  <a:lnTo>
                    <a:pt x="1248320" y="971820"/>
                  </a:lnTo>
                  <a:lnTo>
                    <a:pt x="1240686" y="969246"/>
                  </a:lnTo>
                  <a:lnTo>
                    <a:pt x="1228374" y="966681"/>
                  </a:lnTo>
                  <a:lnTo>
                    <a:pt x="1215977" y="962728"/>
                  </a:lnTo>
                  <a:lnTo>
                    <a:pt x="1204851" y="956047"/>
                  </a:lnTo>
                  <a:lnTo>
                    <a:pt x="1202687" y="954057"/>
                  </a:lnTo>
                  <a:lnTo>
                    <a:pt x="1202687" y="946249"/>
                  </a:lnTo>
                  <a:lnTo>
                    <a:pt x="1211284" y="935909"/>
                  </a:lnTo>
                  <a:lnTo>
                    <a:pt x="1221642" y="929327"/>
                  </a:lnTo>
                  <a:lnTo>
                    <a:pt x="1222930" y="928486"/>
                  </a:lnTo>
                  <a:lnTo>
                    <a:pt x="1225504" y="928486"/>
                  </a:lnTo>
                  <a:lnTo>
                    <a:pt x="1227991" y="925997"/>
                  </a:lnTo>
                  <a:lnTo>
                    <a:pt x="1230564" y="923423"/>
                  </a:lnTo>
                  <a:lnTo>
                    <a:pt x="1233052" y="920934"/>
                  </a:lnTo>
                  <a:lnTo>
                    <a:pt x="1235625" y="918360"/>
                  </a:lnTo>
                  <a:lnTo>
                    <a:pt x="1238113" y="913297"/>
                  </a:lnTo>
                  <a:lnTo>
                    <a:pt x="1240686" y="910809"/>
                  </a:lnTo>
                  <a:lnTo>
                    <a:pt x="1243174" y="905746"/>
                  </a:lnTo>
                  <a:lnTo>
                    <a:pt x="1245747" y="903171"/>
                  </a:lnTo>
                  <a:lnTo>
                    <a:pt x="1255563" y="893296"/>
                  </a:lnTo>
                  <a:lnTo>
                    <a:pt x="1265843" y="886257"/>
                  </a:lnTo>
                  <a:lnTo>
                    <a:pt x="1271052" y="882920"/>
                  </a:lnTo>
                  <a:lnTo>
                    <a:pt x="1282524" y="876263"/>
                  </a:lnTo>
                  <a:lnTo>
                    <a:pt x="1291225" y="867442"/>
                  </a:lnTo>
                  <a:lnTo>
                    <a:pt x="1294040" y="862669"/>
                  </a:lnTo>
                  <a:lnTo>
                    <a:pt x="1296613" y="860094"/>
                  </a:lnTo>
                  <a:lnTo>
                    <a:pt x="1299187" y="857606"/>
                  </a:lnTo>
                  <a:lnTo>
                    <a:pt x="1301674" y="852543"/>
                  </a:lnTo>
                  <a:lnTo>
                    <a:pt x="1306735" y="844906"/>
                  </a:lnTo>
                  <a:lnTo>
                    <a:pt x="1314369" y="842332"/>
                  </a:lnTo>
                  <a:lnTo>
                    <a:pt x="1319430" y="839843"/>
                  </a:lnTo>
                  <a:lnTo>
                    <a:pt x="1334613" y="839843"/>
                  </a:lnTo>
                  <a:lnTo>
                    <a:pt x="1345211" y="833110"/>
                  </a:lnTo>
                  <a:lnTo>
                    <a:pt x="1352940" y="823473"/>
                  </a:lnTo>
                  <a:lnTo>
                    <a:pt x="1359917" y="811783"/>
                  </a:lnTo>
                  <a:lnTo>
                    <a:pt x="1362490" y="806720"/>
                  </a:lnTo>
                  <a:lnTo>
                    <a:pt x="1364978" y="801657"/>
                  </a:lnTo>
                  <a:lnTo>
                    <a:pt x="1367551" y="799083"/>
                  </a:lnTo>
                  <a:lnTo>
                    <a:pt x="1372612" y="791446"/>
                  </a:lnTo>
                  <a:lnTo>
                    <a:pt x="1375100" y="786383"/>
                  </a:lnTo>
                  <a:lnTo>
                    <a:pt x="1380161" y="781320"/>
                  </a:lnTo>
                  <a:lnTo>
                    <a:pt x="1388443" y="771805"/>
                  </a:lnTo>
                  <a:lnTo>
                    <a:pt x="1395191" y="761205"/>
                  </a:lnTo>
                  <a:lnTo>
                    <a:pt x="1397917" y="756006"/>
                  </a:lnTo>
                  <a:lnTo>
                    <a:pt x="1400661" y="753431"/>
                  </a:lnTo>
                  <a:lnTo>
                    <a:pt x="1400661" y="743306"/>
                  </a:lnTo>
                  <a:lnTo>
                    <a:pt x="1403235" y="738243"/>
                  </a:lnTo>
                  <a:lnTo>
                    <a:pt x="1405722" y="730691"/>
                  </a:lnTo>
                  <a:lnTo>
                    <a:pt x="1408296" y="725629"/>
                  </a:lnTo>
                  <a:lnTo>
                    <a:pt x="1410783" y="723054"/>
                  </a:lnTo>
                  <a:lnTo>
                    <a:pt x="1413356" y="720566"/>
                  </a:lnTo>
                  <a:lnTo>
                    <a:pt x="1418417" y="717991"/>
                  </a:lnTo>
                  <a:lnTo>
                    <a:pt x="1418417" y="715503"/>
                  </a:lnTo>
                  <a:lnTo>
                    <a:pt x="1420905" y="715503"/>
                  </a:lnTo>
                  <a:lnTo>
                    <a:pt x="1423478" y="712929"/>
                  </a:lnTo>
                  <a:lnTo>
                    <a:pt x="1425966" y="710440"/>
                  </a:lnTo>
                  <a:lnTo>
                    <a:pt x="1425966" y="705291"/>
                  </a:lnTo>
                  <a:lnTo>
                    <a:pt x="1428539" y="700229"/>
                  </a:lnTo>
                  <a:lnTo>
                    <a:pt x="1431027" y="692420"/>
                  </a:lnTo>
                  <a:lnTo>
                    <a:pt x="1431027" y="687357"/>
                  </a:lnTo>
                  <a:lnTo>
                    <a:pt x="1436088" y="682294"/>
                  </a:lnTo>
                  <a:lnTo>
                    <a:pt x="1438661" y="677231"/>
                  </a:lnTo>
                  <a:lnTo>
                    <a:pt x="1443722" y="674743"/>
                  </a:lnTo>
                  <a:lnTo>
                    <a:pt x="1446295" y="672168"/>
                  </a:lnTo>
                  <a:lnTo>
                    <a:pt x="1448783" y="669680"/>
                  </a:lnTo>
                  <a:lnTo>
                    <a:pt x="1451356" y="669680"/>
                  </a:lnTo>
                  <a:lnTo>
                    <a:pt x="1453843" y="667106"/>
                  </a:lnTo>
                  <a:lnTo>
                    <a:pt x="1456417" y="662043"/>
                  </a:lnTo>
                  <a:lnTo>
                    <a:pt x="1458904" y="651917"/>
                  </a:lnTo>
                  <a:lnTo>
                    <a:pt x="1458904" y="636728"/>
                  </a:lnTo>
                  <a:lnTo>
                    <a:pt x="1456417" y="634154"/>
                  </a:lnTo>
                  <a:lnTo>
                    <a:pt x="1456417" y="629091"/>
                  </a:lnTo>
                  <a:lnTo>
                    <a:pt x="1458904" y="621540"/>
                  </a:lnTo>
                  <a:lnTo>
                    <a:pt x="1463965" y="616477"/>
                  </a:lnTo>
                  <a:lnTo>
                    <a:pt x="1466539" y="611328"/>
                  </a:lnTo>
                  <a:lnTo>
                    <a:pt x="1469026" y="611328"/>
                  </a:lnTo>
                  <a:lnTo>
                    <a:pt x="1471599" y="608840"/>
                  </a:lnTo>
                  <a:lnTo>
                    <a:pt x="1471599" y="606266"/>
                  </a:lnTo>
                  <a:lnTo>
                    <a:pt x="1474087" y="603777"/>
                  </a:lnTo>
                  <a:lnTo>
                    <a:pt x="1474087" y="593651"/>
                  </a:lnTo>
                  <a:lnTo>
                    <a:pt x="1476660" y="588588"/>
                  </a:lnTo>
                  <a:lnTo>
                    <a:pt x="1476660" y="583526"/>
                  </a:lnTo>
                  <a:lnTo>
                    <a:pt x="1479148" y="578463"/>
                  </a:lnTo>
                  <a:lnTo>
                    <a:pt x="1481721" y="573400"/>
                  </a:lnTo>
                  <a:lnTo>
                    <a:pt x="1484209" y="570826"/>
                  </a:lnTo>
                  <a:lnTo>
                    <a:pt x="1486782" y="565763"/>
                  </a:lnTo>
                  <a:lnTo>
                    <a:pt x="1489355" y="560442"/>
                  </a:lnTo>
                  <a:lnTo>
                    <a:pt x="1491843" y="557954"/>
                  </a:lnTo>
                  <a:lnTo>
                    <a:pt x="1494416" y="552891"/>
                  </a:lnTo>
                  <a:lnTo>
                    <a:pt x="1494416" y="540191"/>
                  </a:lnTo>
                  <a:lnTo>
                    <a:pt x="1499477" y="535128"/>
                  </a:lnTo>
                  <a:lnTo>
                    <a:pt x="1499477" y="532640"/>
                  </a:lnTo>
                  <a:lnTo>
                    <a:pt x="1491843" y="530065"/>
                  </a:lnTo>
                  <a:lnTo>
                    <a:pt x="1486782" y="527577"/>
                  </a:lnTo>
                  <a:lnTo>
                    <a:pt x="1481721" y="525003"/>
                  </a:lnTo>
                  <a:lnTo>
                    <a:pt x="1479148" y="519940"/>
                  </a:lnTo>
                  <a:lnTo>
                    <a:pt x="1479148" y="512303"/>
                  </a:lnTo>
                  <a:lnTo>
                    <a:pt x="1481721" y="507240"/>
                  </a:lnTo>
                  <a:lnTo>
                    <a:pt x="1484209" y="507240"/>
                  </a:lnTo>
                  <a:lnTo>
                    <a:pt x="1486782" y="502177"/>
                  </a:lnTo>
                  <a:lnTo>
                    <a:pt x="1491843" y="502177"/>
                  </a:lnTo>
                  <a:lnTo>
                    <a:pt x="1496904" y="499688"/>
                  </a:lnTo>
                  <a:lnTo>
                    <a:pt x="1499477" y="499688"/>
                  </a:lnTo>
                  <a:lnTo>
                    <a:pt x="1501965" y="497114"/>
                  </a:lnTo>
                  <a:lnTo>
                    <a:pt x="1504538" y="494625"/>
                  </a:lnTo>
                  <a:lnTo>
                    <a:pt x="1507026" y="489563"/>
                  </a:lnTo>
                  <a:lnTo>
                    <a:pt x="1509599" y="479437"/>
                  </a:lnTo>
                  <a:lnTo>
                    <a:pt x="1509599" y="471800"/>
                  </a:lnTo>
                  <a:lnTo>
                    <a:pt x="1512086" y="461674"/>
                  </a:lnTo>
                  <a:lnTo>
                    <a:pt x="1512086" y="454037"/>
                  </a:lnTo>
                  <a:lnTo>
                    <a:pt x="1509599" y="454037"/>
                  </a:lnTo>
                  <a:lnTo>
                    <a:pt x="1509599" y="451548"/>
                  </a:lnTo>
                  <a:lnTo>
                    <a:pt x="1507026" y="448974"/>
                  </a:lnTo>
                  <a:lnTo>
                    <a:pt x="1509599" y="446486"/>
                  </a:lnTo>
                  <a:lnTo>
                    <a:pt x="1512086" y="443911"/>
                  </a:lnTo>
                  <a:lnTo>
                    <a:pt x="1509599" y="441423"/>
                  </a:lnTo>
                  <a:lnTo>
                    <a:pt x="1507026" y="441423"/>
                  </a:lnTo>
                  <a:lnTo>
                    <a:pt x="1501965" y="438848"/>
                  </a:lnTo>
                  <a:lnTo>
                    <a:pt x="1499477" y="436360"/>
                  </a:lnTo>
                  <a:lnTo>
                    <a:pt x="1494416" y="433614"/>
                  </a:lnTo>
                  <a:lnTo>
                    <a:pt x="1489355" y="431040"/>
                  </a:lnTo>
                  <a:lnTo>
                    <a:pt x="1486782" y="425977"/>
                  </a:lnTo>
                  <a:lnTo>
                    <a:pt x="1481721" y="423488"/>
                  </a:lnTo>
                  <a:lnTo>
                    <a:pt x="1476660" y="420914"/>
                  </a:lnTo>
                  <a:lnTo>
                    <a:pt x="1474087" y="418340"/>
                  </a:lnTo>
                  <a:lnTo>
                    <a:pt x="1456417" y="418340"/>
                  </a:lnTo>
                  <a:lnTo>
                    <a:pt x="1451356" y="415851"/>
                  </a:lnTo>
                  <a:lnTo>
                    <a:pt x="1446295" y="415851"/>
                  </a:lnTo>
                  <a:lnTo>
                    <a:pt x="1441234" y="410788"/>
                  </a:lnTo>
                  <a:lnTo>
                    <a:pt x="1438661" y="408214"/>
                  </a:lnTo>
                  <a:lnTo>
                    <a:pt x="1438661" y="405725"/>
                  </a:lnTo>
                  <a:lnTo>
                    <a:pt x="1436088" y="405725"/>
                  </a:lnTo>
                  <a:lnTo>
                    <a:pt x="1433600" y="403151"/>
                  </a:lnTo>
                  <a:lnTo>
                    <a:pt x="1428539" y="398088"/>
                  </a:lnTo>
                  <a:lnTo>
                    <a:pt x="1418417" y="398088"/>
                  </a:lnTo>
                  <a:lnTo>
                    <a:pt x="1410783" y="400662"/>
                  </a:lnTo>
                  <a:lnTo>
                    <a:pt x="1397916" y="400662"/>
                  </a:lnTo>
                  <a:lnTo>
                    <a:pt x="1392856" y="398088"/>
                  </a:lnTo>
                  <a:lnTo>
                    <a:pt x="1370039" y="398088"/>
                  </a:lnTo>
                  <a:lnTo>
                    <a:pt x="1364978" y="395600"/>
                  </a:lnTo>
                  <a:lnTo>
                    <a:pt x="1357429" y="395600"/>
                  </a:lnTo>
                  <a:lnTo>
                    <a:pt x="1352369" y="393025"/>
                  </a:lnTo>
                  <a:lnTo>
                    <a:pt x="1347308" y="393025"/>
                  </a:lnTo>
                  <a:lnTo>
                    <a:pt x="1335060" y="388961"/>
                  </a:lnTo>
                  <a:lnTo>
                    <a:pt x="1323167" y="390226"/>
                  </a:lnTo>
                  <a:lnTo>
                    <a:pt x="1321918" y="390537"/>
                  </a:lnTo>
                  <a:lnTo>
                    <a:pt x="1311682" y="396903"/>
                  </a:lnTo>
                  <a:lnTo>
                    <a:pt x="1302084" y="406833"/>
                  </a:lnTo>
                  <a:lnTo>
                    <a:pt x="1299187" y="410788"/>
                  </a:lnTo>
                  <a:lnTo>
                    <a:pt x="1290440" y="420412"/>
                  </a:lnTo>
                  <a:lnTo>
                    <a:pt x="1281064" y="427606"/>
                  </a:lnTo>
                  <a:lnTo>
                    <a:pt x="1276370" y="431040"/>
                  </a:lnTo>
                  <a:lnTo>
                    <a:pt x="1271051" y="433614"/>
                  </a:lnTo>
                  <a:lnTo>
                    <a:pt x="1265991" y="438848"/>
                  </a:lnTo>
                  <a:lnTo>
                    <a:pt x="1260930" y="443911"/>
                  </a:lnTo>
                  <a:lnTo>
                    <a:pt x="1258442" y="448974"/>
                  </a:lnTo>
                  <a:lnTo>
                    <a:pt x="1255869" y="454037"/>
                  </a:lnTo>
                  <a:lnTo>
                    <a:pt x="1253381" y="456611"/>
                  </a:lnTo>
                  <a:lnTo>
                    <a:pt x="1248320" y="459100"/>
                  </a:lnTo>
                  <a:lnTo>
                    <a:pt x="1238762" y="467370"/>
                  </a:lnTo>
                  <a:lnTo>
                    <a:pt x="1228177" y="474109"/>
                  </a:lnTo>
                  <a:lnTo>
                    <a:pt x="1222930" y="476863"/>
                  </a:lnTo>
                  <a:lnTo>
                    <a:pt x="1217869" y="479437"/>
                  </a:lnTo>
                  <a:lnTo>
                    <a:pt x="1215382" y="479437"/>
                  </a:lnTo>
                  <a:lnTo>
                    <a:pt x="1210321" y="481925"/>
                  </a:lnTo>
                  <a:lnTo>
                    <a:pt x="1205260" y="486988"/>
                  </a:lnTo>
                  <a:lnTo>
                    <a:pt x="1194941" y="494398"/>
                  </a:lnTo>
                  <a:lnTo>
                    <a:pt x="1184600" y="502281"/>
                  </a:lnTo>
                  <a:lnTo>
                    <a:pt x="1175697" y="511164"/>
                  </a:lnTo>
                  <a:lnTo>
                    <a:pt x="1174809" y="512303"/>
                  </a:lnTo>
                  <a:lnTo>
                    <a:pt x="1172322" y="514877"/>
                  </a:lnTo>
                  <a:lnTo>
                    <a:pt x="1169748" y="517451"/>
                  </a:lnTo>
                  <a:lnTo>
                    <a:pt x="1167261" y="522514"/>
                  </a:lnTo>
                  <a:lnTo>
                    <a:pt x="1161417" y="531227"/>
                  </a:lnTo>
                  <a:lnTo>
                    <a:pt x="1152942" y="539124"/>
                  </a:lnTo>
                  <a:lnTo>
                    <a:pt x="1140798" y="540669"/>
                  </a:lnTo>
                  <a:lnTo>
                    <a:pt x="1139126" y="540191"/>
                  </a:lnTo>
                  <a:lnTo>
                    <a:pt x="1134065" y="540191"/>
                  </a:lnTo>
                  <a:lnTo>
                    <a:pt x="1131577" y="535128"/>
                  </a:lnTo>
                  <a:lnTo>
                    <a:pt x="1134065" y="532640"/>
                  </a:lnTo>
                  <a:lnTo>
                    <a:pt x="1134065" y="522514"/>
                  </a:lnTo>
                  <a:lnTo>
                    <a:pt x="1131577" y="525003"/>
                  </a:lnTo>
                  <a:lnTo>
                    <a:pt x="1129004" y="527577"/>
                  </a:lnTo>
                  <a:lnTo>
                    <a:pt x="1123943" y="530065"/>
                  </a:lnTo>
                  <a:lnTo>
                    <a:pt x="1118882" y="532640"/>
                  </a:lnTo>
                  <a:lnTo>
                    <a:pt x="1108760" y="532640"/>
                  </a:lnTo>
                  <a:lnTo>
                    <a:pt x="1103699" y="535128"/>
                  </a:lnTo>
                  <a:lnTo>
                    <a:pt x="1101126" y="537703"/>
                  </a:lnTo>
                  <a:lnTo>
                    <a:pt x="1098639" y="542765"/>
                  </a:lnTo>
                  <a:lnTo>
                    <a:pt x="1098639" y="547828"/>
                  </a:lnTo>
                  <a:lnTo>
                    <a:pt x="1096065" y="555380"/>
                  </a:lnTo>
                  <a:lnTo>
                    <a:pt x="1088517" y="560442"/>
                  </a:lnTo>
                  <a:lnTo>
                    <a:pt x="1085943" y="560442"/>
                  </a:lnTo>
                  <a:lnTo>
                    <a:pt x="1085943" y="563017"/>
                  </a:lnTo>
                  <a:lnTo>
                    <a:pt x="1080883" y="563017"/>
                  </a:lnTo>
                  <a:lnTo>
                    <a:pt x="1080883" y="560442"/>
                  </a:lnTo>
                  <a:lnTo>
                    <a:pt x="1078395" y="560442"/>
                  </a:lnTo>
                  <a:lnTo>
                    <a:pt x="1071280" y="549354"/>
                  </a:lnTo>
                  <a:lnTo>
                    <a:pt x="1065895" y="538263"/>
                  </a:lnTo>
                  <a:lnTo>
                    <a:pt x="1065700" y="537703"/>
                  </a:lnTo>
                  <a:lnTo>
                    <a:pt x="1063212" y="537703"/>
                  </a:lnTo>
                  <a:lnTo>
                    <a:pt x="1063212" y="535128"/>
                  </a:lnTo>
                  <a:lnTo>
                    <a:pt x="1060639" y="537703"/>
                  </a:lnTo>
                  <a:lnTo>
                    <a:pt x="1047944" y="537703"/>
                  </a:lnTo>
                  <a:lnTo>
                    <a:pt x="1042883" y="540191"/>
                  </a:lnTo>
                  <a:lnTo>
                    <a:pt x="1037822" y="542765"/>
                  </a:lnTo>
                  <a:lnTo>
                    <a:pt x="1032761" y="545254"/>
                  </a:lnTo>
                  <a:lnTo>
                    <a:pt x="1027701" y="547828"/>
                  </a:lnTo>
                  <a:lnTo>
                    <a:pt x="1022640" y="552891"/>
                  </a:lnTo>
                  <a:lnTo>
                    <a:pt x="1017407" y="552891"/>
                  </a:lnTo>
                  <a:lnTo>
                    <a:pt x="1005984" y="551849"/>
                  </a:lnTo>
                  <a:lnTo>
                    <a:pt x="993415" y="546625"/>
                  </a:lnTo>
                  <a:lnTo>
                    <a:pt x="981559" y="539070"/>
                  </a:lnTo>
                  <a:lnTo>
                    <a:pt x="972272" y="531039"/>
                  </a:lnTo>
                  <a:lnTo>
                    <a:pt x="969286" y="527577"/>
                  </a:lnTo>
                  <a:lnTo>
                    <a:pt x="964139" y="519940"/>
                  </a:lnTo>
                  <a:lnTo>
                    <a:pt x="964139" y="512303"/>
                  </a:lnTo>
                  <a:lnTo>
                    <a:pt x="961652" y="504751"/>
                  </a:lnTo>
                  <a:lnTo>
                    <a:pt x="959078" y="499688"/>
                  </a:lnTo>
                  <a:lnTo>
                    <a:pt x="959078" y="492051"/>
                  </a:lnTo>
                  <a:lnTo>
                    <a:pt x="954018" y="486988"/>
                  </a:lnTo>
                  <a:lnTo>
                    <a:pt x="954018" y="484500"/>
                  </a:lnTo>
                  <a:lnTo>
                    <a:pt x="951530" y="484500"/>
                  </a:lnTo>
                  <a:lnTo>
                    <a:pt x="948957" y="481925"/>
                  </a:lnTo>
                  <a:lnTo>
                    <a:pt x="946469" y="476863"/>
                  </a:lnTo>
                  <a:lnTo>
                    <a:pt x="943896" y="471800"/>
                  </a:lnTo>
                  <a:lnTo>
                    <a:pt x="943896" y="461674"/>
                  </a:lnTo>
                  <a:lnTo>
                    <a:pt x="946469" y="459100"/>
                  </a:lnTo>
                  <a:lnTo>
                    <a:pt x="946469" y="454037"/>
                  </a:lnTo>
                  <a:lnTo>
                    <a:pt x="943896" y="448974"/>
                  </a:lnTo>
                  <a:lnTo>
                    <a:pt x="943896" y="446486"/>
                  </a:lnTo>
                  <a:lnTo>
                    <a:pt x="933774" y="443911"/>
                  </a:lnTo>
                  <a:lnTo>
                    <a:pt x="920209" y="444232"/>
                  </a:lnTo>
                  <a:lnTo>
                    <a:pt x="908470" y="446486"/>
                  </a:lnTo>
                  <a:lnTo>
                    <a:pt x="905896" y="451548"/>
                  </a:lnTo>
                  <a:lnTo>
                    <a:pt x="903409" y="454037"/>
                  </a:lnTo>
                  <a:lnTo>
                    <a:pt x="900836" y="454037"/>
                  </a:lnTo>
                  <a:lnTo>
                    <a:pt x="898348" y="461674"/>
                  </a:lnTo>
                  <a:lnTo>
                    <a:pt x="893287" y="464163"/>
                  </a:lnTo>
                  <a:lnTo>
                    <a:pt x="867725" y="464163"/>
                  </a:lnTo>
                  <a:lnTo>
                    <a:pt x="862664" y="476863"/>
                  </a:lnTo>
                  <a:lnTo>
                    <a:pt x="855117" y="487062"/>
                  </a:lnTo>
                  <a:lnTo>
                    <a:pt x="847371" y="496320"/>
                  </a:lnTo>
                  <a:lnTo>
                    <a:pt x="836977" y="503734"/>
                  </a:lnTo>
                  <a:lnTo>
                    <a:pt x="827238" y="507240"/>
                  </a:lnTo>
                  <a:lnTo>
                    <a:pt x="814708" y="508098"/>
                  </a:lnTo>
                  <a:lnTo>
                    <a:pt x="800549" y="506065"/>
                  </a:lnTo>
                  <a:lnTo>
                    <a:pt x="788757" y="500546"/>
                  </a:lnTo>
                  <a:lnTo>
                    <a:pt x="784178" y="494625"/>
                  </a:lnTo>
                  <a:lnTo>
                    <a:pt x="783576" y="486025"/>
                  </a:lnTo>
                  <a:lnTo>
                    <a:pt x="794340" y="475664"/>
                  </a:lnTo>
                  <a:lnTo>
                    <a:pt x="796787" y="474374"/>
                  </a:lnTo>
                  <a:lnTo>
                    <a:pt x="799361" y="471800"/>
                  </a:lnTo>
                  <a:lnTo>
                    <a:pt x="804422" y="471800"/>
                  </a:lnTo>
                  <a:lnTo>
                    <a:pt x="809482" y="469225"/>
                  </a:lnTo>
                  <a:lnTo>
                    <a:pt x="817031" y="469225"/>
                  </a:lnTo>
                  <a:lnTo>
                    <a:pt x="822092" y="466737"/>
                  </a:lnTo>
                  <a:lnTo>
                    <a:pt x="824665" y="461674"/>
                  </a:lnTo>
                  <a:lnTo>
                    <a:pt x="827238" y="456611"/>
                  </a:lnTo>
                  <a:lnTo>
                    <a:pt x="827238" y="451548"/>
                  </a:lnTo>
                  <a:lnTo>
                    <a:pt x="811888" y="448779"/>
                  </a:lnTo>
                  <a:lnTo>
                    <a:pt x="797395" y="443767"/>
                  </a:lnTo>
                  <a:lnTo>
                    <a:pt x="791726" y="441423"/>
                  </a:lnTo>
                  <a:lnTo>
                    <a:pt x="780811" y="436040"/>
                  </a:lnTo>
                  <a:lnTo>
                    <a:pt x="770133" y="429086"/>
                  </a:lnTo>
                  <a:lnTo>
                    <a:pt x="760578" y="420179"/>
                  </a:lnTo>
                  <a:lnTo>
                    <a:pt x="753030" y="408941"/>
                  </a:lnTo>
                  <a:lnTo>
                    <a:pt x="748495" y="395600"/>
                  </a:lnTo>
                  <a:lnTo>
                    <a:pt x="748495" y="390537"/>
                  </a:lnTo>
                  <a:lnTo>
                    <a:pt x="745921" y="385474"/>
                  </a:lnTo>
                  <a:lnTo>
                    <a:pt x="745921" y="380411"/>
                  </a:lnTo>
                  <a:lnTo>
                    <a:pt x="745324" y="366038"/>
                  </a:lnTo>
                  <a:lnTo>
                    <a:pt x="741147" y="355309"/>
                  </a:lnTo>
                  <a:lnTo>
                    <a:pt x="740860" y="355011"/>
                  </a:lnTo>
                  <a:lnTo>
                    <a:pt x="738373" y="349948"/>
                  </a:lnTo>
                  <a:lnTo>
                    <a:pt x="730739" y="349948"/>
                  </a:lnTo>
                  <a:lnTo>
                    <a:pt x="725678" y="347460"/>
                  </a:lnTo>
                  <a:lnTo>
                    <a:pt x="720617" y="347460"/>
                  </a:lnTo>
                  <a:lnTo>
                    <a:pt x="715556" y="342397"/>
                  </a:lnTo>
                  <a:lnTo>
                    <a:pt x="708594" y="334824"/>
                  </a:lnTo>
                  <a:lnTo>
                    <a:pt x="702304" y="324075"/>
                  </a:lnTo>
                  <a:lnTo>
                    <a:pt x="696482" y="311430"/>
                  </a:lnTo>
                  <a:lnTo>
                    <a:pt x="690921" y="298168"/>
                  </a:lnTo>
                  <a:lnTo>
                    <a:pt x="690252" y="296574"/>
                  </a:lnTo>
                  <a:lnTo>
                    <a:pt x="687678" y="293999"/>
                  </a:lnTo>
                  <a:lnTo>
                    <a:pt x="687678" y="286448"/>
                  </a:lnTo>
                  <a:lnTo>
                    <a:pt x="685191" y="286448"/>
                  </a:lnTo>
                  <a:lnTo>
                    <a:pt x="685191" y="281385"/>
                  </a:lnTo>
                  <a:lnTo>
                    <a:pt x="682617" y="281385"/>
                  </a:lnTo>
                  <a:lnTo>
                    <a:pt x="682617" y="278811"/>
                  </a:lnTo>
                  <a:lnTo>
                    <a:pt x="680044" y="278811"/>
                  </a:lnTo>
                  <a:lnTo>
                    <a:pt x="677556" y="276237"/>
                  </a:lnTo>
                  <a:lnTo>
                    <a:pt x="674983" y="268685"/>
                  </a:lnTo>
                  <a:lnTo>
                    <a:pt x="674983" y="261048"/>
                  </a:lnTo>
                  <a:lnTo>
                    <a:pt x="677556" y="255985"/>
                  </a:lnTo>
                  <a:lnTo>
                    <a:pt x="677556" y="245859"/>
                  </a:lnTo>
                  <a:lnTo>
                    <a:pt x="674983" y="238308"/>
                  </a:lnTo>
                  <a:lnTo>
                    <a:pt x="674983" y="215482"/>
                  </a:lnTo>
                  <a:lnTo>
                    <a:pt x="660695" y="211973"/>
                  </a:lnTo>
                  <a:lnTo>
                    <a:pt x="652445" y="202873"/>
                  </a:lnTo>
                  <a:lnTo>
                    <a:pt x="649679" y="197719"/>
                  </a:lnTo>
                  <a:lnTo>
                    <a:pt x="647191" y="192657"/>
                  </a:lnTo>
                  <a:lnTo>
                    <a:pt x="640636" y="182658"/>
                  </a:lnTo>
                  <a:lnTo>
                    <a:pt x="634040" y="171484"/>
                  </a:lnTo>
                  <a:lnTo>
                    <a:pt x="631751" y="167085"/>
                  </a:lnTo>
                  <a:lnTo>
                    <a:pt x="629178" y="164596"/>
                  </a:lnTo>
                  <a:lnTo>
                    <a:pt x="629178" y="154471"/>
                  </a:lnTo>
                  <a:lnTo>
                    <a:pt x="626690" y="154471"/>
                  </a:lnTo>
                  <a:lnTo>
                    <a:pt x="626690" y="151896"/>
                  </a:lnTo>
                  <a:lnTo>
                    <a:pt x="611508" y="151896"/>
                  </a:lnTo>
                  <a:lnTo>
                    <a:pt x="603874" y="149408"/>
                  </a:lnTo>
                  <a:lnTo>
                    <a:pt x="598813" y="144345"/>
                  </a:lnTo>
                  <a:lnTo>
                    <a:pt x="596325" y="139282"/>
                  </a:lnTo>
                  <a:lnTo>
                    <a:pt x="593752" y="136708"/>
                  </a:lnTo>
                  <a:lnTo>
                    <a:pt x="591264" y="134134"/>
                  </a:lnTo>
                  <a:lnTo>
                    <a:pt x="588691" y="131645"/>
                  </a:lnTo>
                  <a:lnTo>
                    <a:pt x="586203" y="129071"/>
                  </a:lnTo>
                  <a:lnTo>
                    <a:pt x="578569" y="126582"/>
                  </a:lnTo>
                  <a:lnTo>
                    <a:pt x="573508" y="126582"/>
                  </a:lnTo>
                  <a:lnTo>
                    <a:pt x="573508" y="129071"/>
                  </a:lnTo>
                  <a:lnTo>
                    <a:pt x="570935" y="129071"/>
                  </a:lnTo>
                  <a:lnTo>
                    <a:pt x="568447" y="131645"/>
                  </a:lnTo>
                  <a:lnTo>
                    <a:pt x="560813" y="131645"/>
                  </a:lnTo>
                  <a:lnTo>
                    <a:pt x="560813" y="126582"/>
                  </a:lnTo>
                  <a:lnTo>
                    <a:pt x="558326" y="124008"/>
                  </a:lnTo>
                  <a:lnTo>
                    <a:pt x="555752" y="121519"/>
                  </a:lnTo>
                  <a:lnTo>
                    <a:pt x="555752" y="118945"/>
                  </a:lnTo>
                  <a:lnTo>
                    <a:pt x="553265" y="118945"/>
                  </a:lnTo>
                  <a:lnTo>
                    <a:pt x="550691" y="116457"/>
                  </a:lnTo>
                  <a:lnTo>
                    <a:pt x="550691" y="113882"/>
                  </a:lnTo>
                  <a:lnTo>
                    <a:pt x="540244" y="105097"/>
                  </a:lnTo>
                  <a:lnTo>
                    <a:pt x="528735" y="98887"/>
                  </a:lnTo>
                  <a:lnTo>
                    <a:pt x="516691" y="96237"/>
                  </a:lnTo>
                  <a:lnTo>
                    <a:pt x="494764" y="96205"/>
                  </a:lnTo>
                  <a:lnTo>
                    <a:pt x="489704" y="91056"/>
                  </a:lnTo>
                  <a:lnTo>
                    <a:pt x="487130" y="85994"/>
                  </a:lnTo>
                  <a:lnTo>
                    <a:pt x="487130" y="70805"/>
                  </a:lnTo>
                  <a:lnTo>
                    <a:pt x="487444" y="59196"/>
                  </a:lnTo>
                  <a:lnTo>
                    <a:pt x="489639" y="45578"/>
                  </a:lnTo>
                  <a:lnTo>
                    <a:pt x="489704" y="24982"/>
                  </a:lnTo>
                  <a:lnTo>
                    <a:pt x="487130" y="24982"/>
                  </a:lnTo>
                  <a:lnTo>
                    <a:pt x="487130" y="22493"/>
                  </a:lnTo>
                  <a:lnTo>
                    <a:pt x="484643" y="19919"/>
                  </a:lnTo>
                  <a:lnTo>
                    <a:pt x="484643" y="14856"/>
                  </a:lnTo>
                  <a:lnTo>
                    <a:pt x="489704" y="12368"/>
                  </a:lnTo>
                  <a:lnTo>
                    <a:pt x="487130" y="9793"/>
                  </a:lnTo>
                  <a:lnTo>
                    <a:pt x="487130" y="7305"/>
                  </a:lnTo>
                  <a:lnTo>
                    <a:pt x="484643" y="4731"/>
                  </a:lnTo>
                  <a:lnTo>
                    <a:pt x="475251" y="1314"/>
                  </a:lnTo>
                  <a:lnTo>
                    <a:pt x="463266" y="0"/>
                  </a:lnTo>
                  <a:lnTo>
                    <a:pt x="449814" y="413"/>
                  </a:lnTo>
                  <a:lnTo>
                    <a:pt x="436022" y="2183"/>
                  </a:lnTo>
                  <a:lnTo>
                    <a:pt x="423826" y="4731"/>
                  </a:lnTo>
                  <a:lnTo>
                    <a:pt x="418766" y="7305"/>
                  </a:lnTo>
                  <a:lnTo>
                    <a:pt x="413705" y="9793"/>
                  </a:lnTo>
                  <a:lnTo>
                    <a:pt x="406156" y="12368"/>
                  </a:lnTo>
                  <a:lnTo>
                    <a:pt x="394652" y="18931"/>
                  </a:lnTo>
                  <a:lnTo>
                    <a:pt x="383110" y="23855"/>
                  </a:lnTo>
                  <a:lnTo>
                    <a:pt x="371587" y="25452"/>
                  </a:lnTo>
                  <a:lnTo>
                    <a:pt x="367899" y="24982"/>
                  </a:lnTo>
                  <a:lnTo>
                    <a:pt x="362839" y="22493"/>
                  </a:lnTo>
                  <a:lnTo>
                    <a:pt x="357778" y="19919"/>
                  </a:lnTo>
                  <a:lnTo>
                    <a:pt x="352717" y="14856"/>
                  </a:lnTo>
                  <a:lnTo>
                    <a:pt x="350229" y="17431"/>
                  </a:lnTo>
                  <a:lnTo>
                    <a:pt x="350229" y="19919"/>
                  </a:lnTo>
                  <a:lnTo>
                    <a:pt x="347656" y="22493"/>
                  </a:lnTo>
                  <a:lnTo>
                    <a:pt x="345083" y="22493"/>
                  </a:lnTo>
                  <a:lnTo>
                    <a:pt x="342595" y="27556"/>
                  </a:lnTo>
                  <a:lnTo>
                    <a:pt x="340022" y="30045"/>
                  </a:lnTo>
                  <a:lnTo>
                    <a:pt x="337534" y="32619"/>
                  </a:lnTo>
                  <a:lnTo>
                    <a:pt x="337534" y="35108"/>
                  </a:lnTo>
                  <a:lnTo>
                    <a:pt x="340022" y="37682"/>
                  </a:lnTo>
                  <a:lnTo>
                    <a:pt x="342595" y="40171"/>
                  </a:lnTo>
                  <a:lnTo>
                    <a:pt x="345083" y="42745"/>
                  </a:lnTo>
                  <a:lnTo>
                    <a:pt x="345083" y="45319"/>
                  </a:lnTo>
                  <a:lnTo>
                    <a:pt x="347656" y="47808"/>
                  </a:lnTo>
                  <a:lnTo>
                    <a:pt x="350229" y="50554"/>
                  </a:lnTo>
                  <a:lnTo>
                    <a:pt x="352717" y="53128"/>
                  </a:lnTo>
                  <a:lnTo>
                    <a:pt x="355489" y="66627"/>
                  </a:lnTo>
                  <a:lnTo>
                    <a:pt x="353228" y="77900"/>
                  </a:lnTo>
                  <a:lnTo>
                    <a:pt x="350229" y="83505"/>
                  </a:lnTo>
                  <a:lnTo>
                    <a:pt x="340665" y="88840"/>
                  </a:lnTo>
                  <a:lnTo>
                    <a:pt x="328321" y="90445"/>
                  </a:lnTo>
                  <a:lnTo>
                    <a:pt x="315008" y="89244"/>
                  </a:lnTo>
                  <a:lnTo>
                    <a:pt x="302538" y="86163"/>
                  </a:lnTo>
                  <a:lnTo>
                    <a:pt x="302022" y="85994"/>
                  </a:lnTo>
                  <a:lnTo>
                    <a:pt x="289009" y="83317"/>
                  </a:lnTo>
                  <a:lnTo>
                    <a:pt x="276823" y="82008"/>
                  </a:lnTo>
                  <a:lnTo>
                    <a:pt x="264756" y="81896"/>
                  </a:lnTo>
                  <a:lnTo>
                    <a:pt x="252098" y="82812"/>
                  </a:lnTo>
                  <a:lnTo>
                    <a:pt x="246095" y="83505"/>
                  </a:lnTo>
                  <a:lnTo>
                    <a:pt x="232527" y="82221"/>
                  </a:lnTo>
                  <a:lnTo>
                    <a:pt x="220791" y="80931"/>
                  </a:lnTo>
                  <a:lnTo>
                    <a:pt x="192913" y="80931"/>
                  </a:lnTo>
                  <a:lnTo>
                    <a:pt x="180304" y="83505"/>
                  </a:lnTo>
                  <a:lnTo>
                    <a:pt x="177731" y="85994"/>
                  </a:lnTo>
                  <a:lnTo>
                    <a:pt x="170182" y="91056"/>
                  </a:lnTo>
                  <a:lnTo>
                    <a:pt x="170182" y="93631"/>
                  </a:lnTo>
                  <a:lnTo>
                    <a:pt x="167609" y="96205"/>
                  </a:lnTo>
                  <a:lnTo>
                    <a:pt x="165121" y="101268"/>
                  </a:lnTo>
                  <a:lnTo>
                    <a:pt x="162548" y="106331"/>
                  </a:lnTo>
                  <a:lnTo>
                    <a:pt x="152426" y="108819"/>
                  </a:lnTo>
                  <a:lnTo>
                    <a:pt x="144792" y="111394"/>
                  </a:lnTo>
                  <a:lnTo>
                    <a:pt x="137244" y="111394"/>
                  </a:lnTo>
                  <a:lnTo>
                    <a:pt x="129438" y="108819"/>
                  </a:lnTo>
                  <a:lnTo>
                    <a:pt x="116743" y="108819"/>
                  </a:lnTo>
                  <a:lnTo>
                    <a:pt x="111682" y="111394"/>
                  </a:lnTo>
                  <a:lnTo>
                    <a:pt x="109109" y="113882"/>
                  </a:lnTo>
                  <a:lnTo>
                    <a:pt x="106621" y="118945"/>
                  </a:lnTo>
                  <a:lnTo>
                    <a:pt x="104048" y="124008"/>
                  </a:lnTo>
                  <a:lnTo>
                    <a:pt x="96499" y="126582"/>
                  </a:lnTo>
                  <a:lnTo>
                    <a:pt x="88865" y="129071"/>
                  </a:lnTo>
                  <a:lnTo>
                    <a:pt x="58500" y="129071"/>
                  </a:lnTo>
                  <a:lnTo>
                    <a:pt x="53439" y="136708"/>
                  </a:lnTo>
                  <a:lnTo>
                    <a:pt x="50866" y="139282"/>
                  </a:lnTo>
                  <a:lnTo>
                    <a:pt x="50866" y="149408"/>
                  </a:lnTo>
                  <a:lnTo>
                    <a:pt x="45805" y="154471"/>
                  </a:lnTo>
                  <a:lnTo>
                    <a:pt x="38256" y="159534"/>
                  </a:lnTo>
                  <a:lnTo>
                    <a:pt x="33195" y="159534"/>
                  </a:lnTo>
                  <a:lnTo>
                    <a:pt x="25561" y="162022"/>
                  </a:lnTo>
                  <a:lnTo>
                    <a:pt x="20500" y="164596"/>
                  </a:lnTo>
                  <a:lnTo>
                    <a:pt x="15439" y="164596"/>
                  </a:lnTo>
                  <a:lnTo>
                    <a:pt x="10379" y="167085"/>
                  </a:lnTo>
                  <a:lnTo>
                    <a:pt x="10379" y="182531"/>
                  </a:lnTo>
                  <a:lnTo>
                    <a:pt x="7805" y="187594"/>
                  </a:lnTo>
                  <a:lnTo>
                    <a:pt x="0" y="187594"/>
                  </a:lnTo>
                  <a:lnTo>
                    <a:pt x="0" y="202782"/>
                  </a:lnTo>
                  <a:lnTo>
                    <a:pt x="2573" y="205357"/>
                  </a:lnTo>
                  <a:lnTo>
                    <a:pt x="2573" y="212908"/>
                  </a:lnTo>
                  <a:lnTo>
                    <a:pt x="5318" y="215482"/>
                  </a:lnTo>
                  <a:lnTo>
                    <a:pt x="7805" y="217971"/>
                  </a:lnTo>
                  <a:lnTo>
                    <a:pt x="7805" y="225608"/>
                  </a:lnTo>
                  <a:lnTo>
                    <a:pt x="8275" y="234624"/>
                  </a:lnTo>
                  <a:lnTo>
                    <a:pt x="8249" y="250366"/>
                  </a:lnTo>
                  <a:lnTo>
                    <a:pt x="5574" y="263206"/>
                  </a:lnTo>
                  <a:lnTo>
                    <a:pt x="5318" y="263622"/>
                  </a:lnTo>
                  <a:lnTo>
                    <a:pt x="5318" y="273748"/>
                  </a:lnTo>
                  <a:lnTo>
                    <a:pt x="2573" y="273748"/>
                  </a:lnTo>
                  <a:lnTo>
                    <a:pt x="2155" y="285115"/>
                  </a:lnTo>
                  <a:lnTo>
                    <a:pt x="4631" y="296896"/>
                  </a:lnTo>
                  <a:lnTo>
                    <a:pt x="8723" y="309547"/>
                  </a:lnTo>
                  <a:lnTo>
                    <a:pt x="10379" y="314508"/>
                  </a:lnTo>
                  <a:lnTo>
                    <a:pt x="14502" y="325775"/>
                  </a:lnTo>
                  <a:lnTo>
                    <a:pt x="17719" y="338726"/>
                  </a:lnTo>
                  <a:lnTo>
                    <a:pt x="17927" y="342397"/>
                  </a:lnTo>
                  <a:lnTo>
                    <a:pt x="17927" y="355011"/>
                  </a:lnTo>
                  <a:lnTo>
                    <a:pt x="20500" y="357585"/>
                  </a:lnTo>
                  <a:lnTo>
                    <a:pt x="20500" y="370200"/>
                  </a:lnTo>
                  <a:lnTo>
                    <a:pt x="23074" y="372774"/>
                  </a:lnTo>
                  <a:lnTo>
                    <a:pt x="23074" y="385474"/>
                  </a:lnTo>
                  <a:lnTo>
                    <a:pt x="25561" y="385474"/>
                  </a:lnTo>
                  <a:lnTo>
                    <a:pt x="28135" y="387962"/>
                  </a:lnTo>
                  <a:lnTo>
                    <a:pt x="30622" y="387962"/>
                  </a:lnTo>
                  <a:lnTo>
                    <a:pt x="33195" y="385474"/>
                  </a:lnTo>
                  <a:lnTo>
                    <a:pt x="45805" y="385474"/>
                  </a:lnTo>
                  <a:lnTo>
                    <a:pt x="53439" y="390537"/>
                  </a:lnTo>
                  <a:lnTo>
                    <a:pt x="58500" y="395600"/>
                  </a:lnTo>
                  <a:lnTo>
                    <a:pt x="58500" y="403151"/>
                  </a:lnTo>
                  <a:lnTo>
                    <a:pt x="60987" y="408214"/>
                  </a:lnTo>
                  <a:lnTo>
                    <a:pt x="60987" y="413277"/>
                  </a:lnTo>
                  <a:lnTo>
                    <a:pt x="63561" y="420914"/>
                  </a:lnTo>
                  <a:lnTo>
                    <a:pt x="66134" y="425977"/>
                  </a:lnTo>
                  <a:lnTo>
                    <a:pt x="68622" y="425977"/>
                  </a:lnTo>
                  <a:lnTo>
                    <a:pt x="68622" y="428551"/>
                  </a:lnTo>
                  <a:lnTo>
                    <a:pt x="71195" y="431040"/>
                  </a:lnTo>
                  <a:lnTo>
                    <a:pt x="76256" y="436360"/>
                  </a:lnTo>
                  <a:lnTo>
                    <a:pt x="76256" y="438848"/>
                  </a:lnTo>
                  <a:lnTo>
                    <a:pt x="78743" y="443911"/>
                  </a:lnTo>
                  <a:lnTo>
                    <a:pt x="81317" y="451548"/>
                  </a:lnTo>
                  <a:lnTo>
                    <a:pt x="87682" y="458891"/>
                  </a:lnTo>
                  <a:lnTo>
                    <a:pt x="98946" y="468476"/>
                  </a:lnTo>
                  <a:lnTo>
                    <a:pt x="110552" y="476273"/>
                  </a:lnTo>
                  <a:lnTo>
                    <a:pt x="123517" y="478830"/>
                  </a:lnTo>
                  <a:lnTo>
                    <a:pt x="144792" y="479437"/>
                  </a:lnTo>
                  <a:lnTo>
                    <a:pt x="158440" y="479578"/>
                  </a:lnTo>
                  <a:lnTo>
                    <a:pt x="170683" y="480568"/>
                  </a:lnTo>
                  <a:lnTo>
                    <a:pt x="177731" y="481925"/>
                  </a:lnTo>
                  <a:lnTo>
                    <a:pt x="185365" y="484500"/>
                  </a:lnTo>
                  <a:lnTo>
                    <a:pt x="197412" y="488186"/>
                  </a:lnTo>
                  <a:lnTo>
                    <a:pt x="207575" y="493072"/>
                  </a:lnTo>
                  <a:lnTo>
                    <a:pt x="216790" y="501328"/>
                  </a:lnTo>
                  <a:lnTo>
                    <a:pt x="225852" y="514877"/>
                  </a:lnTo>
                  <a:lnTo>
                    <a:pt x="230913" y="519940"/>
                  </a:lnTo>
                  <a:lnTo>
                    <a:pt x="230913" y="525003"/>
                  </a:lnTo>
                  <a:lnTo>
                    <a:pt x="233486" y="525003"/>
                  </a:lnTo>
                  <a:lnTo>
                    <a:pt x="235974" y="527577"/>
                  </a:lnTo>
                  <a:lnTo>
                    <a:pt x="253730" y="527577"/>
                  </a:lnTo>
                  <a:lnTo>
                    <a:pt x="259048" y="530065"/>
                  </a:lnTo>
                  <a:lnTo>
                    <a:pt x="266596" y="540191"/>
                  </a:lnTo>
                  <a:lnTo>
                    <a:pt x="269170" y="542765"/>
                  </a:lnTo>
                  <a:lnTo>
                    <a:pt x="269170" y="550317"/>
                  </a:lnTo>
                  <a:lnTo>
                    <a:pt x="281822" y="547773"/>
                  </a:lnTo>
                  <a:lnTo>
                    <a:pt x="294553" y="543753"/>
                  </a:lnTo>
                  <a:lnTo>
                    <a:pt x="306574" y="538461"/>
                  </a:lnTo>
                  <a:lnTo>
                    <a:pt x="317100" y="532098"/>
                  </a:lnTo>
                  <a:lnTo>
                    <a:pt x="319778" y="530065"/>
                  </a:lnTo>
                  <a:lnTo>
                    <a:pt x="322352" y="530065"/>
                  </a:lnTo>
                  <a:lnTo>
                    <a:pt x="332928" y="522643"/>
                  </a:lnTo>
                  <a:lnTo>
                    <a:pt x="343512" y="519563"/>
                  </a:lnTo>
                  <a:lnTo>
                    <a:pt x="345083" y="519940"/>
                  </a:lnTo>
                  <a:lnTo>
                    <a:pt x="347656" y="522514"/>
                  </a:lnTo>
                  <a:lnTo>
                    <a:pt x="352717" y="525003"/>
                  </a:lnTo>
                  <a:lnTo>
                    <a:pt x="355290" y="530065"/>
                  </a:lnTo>
                  <a:lnTo>
                    <a:pt x="354999" y="540601"/>
                  </a:lnTo>
                  <a:lnTo>
                    <a:pt x="347424" y="549786"/>
                  </a:lnTo>
                  <a:lnTo>
                    <a:pt x="340022" y="555380"/>
                  </a:lnTo>
                  <a:lnTo>
                    <a:pt x="337534" y="557954"/>
                  </a:lnTo>
                  <a:lnTo>
                    <a:pt x="334961" y="557954"/>
                  </a:lnTo>
                  <a:lnTo>
                    <a:pt x="334961" y="563017"/>
                  </a:lnTo>
                  <a:lnTo>
                    <a:pt x="332473" y="565763"/>
                  </a:lnTo>
                  <a:lnTo>
                    <a:pt x="324058" y="574020"/>
                  </a:lnTo>
                  <a:lnTo>
                    <a:pt x="316098" y="583310"/>
                  </a:lnTo>
                  <a:lnTo>
                    <a:pt x="308563" y="593448"/>
                  </a:lnTo>
                  <a:lnTo>
                    <a:pt x="301423" y="604247"/>
                  </a:lnTo>
                  <a:lnTo>
                    <a:pt x="294648" y="615524"/>
                  </a:lnTo>
                  <a:lnTo>
                    <a:pt x="288206" y="627093"/>
                  </a:lnTo>
                  <a:lnTo>
                    <a:pt x="282069" y="638769"/>
                  </a:lnTo>
                  <a:lnTo>
                    <a:pt x="276718" y="649343"/>
                  </a:lnTo>
                  <a:lnTo>
                    <a:pt x="271416" y="661327"/>
                  </a:lnTo>
                  <a:lnTo>
                    <a:pt x="265888" y="672692"/>
                  </a:lnTo>
                  <a:lnTo>
                    <a:pt x="259933" y="683650"/>
                  </a:lnTo>
                  <a:lnTo>
                    <a:pt x="253352" y="694413"/>
                  </a:lnTo>
                  <a:lnTo>
                    <a:pt x="251156" y="697740"/>
                  </a:lnTo>
                  <a:lnTo>
                    <a:pt x="245465" y="709885"/>
                  </a:lnTo>
                  <a:lnTo>
                    <a:pt x="239551" y="721617"/>
                  </a:lnTo>
                  <a:lnTo>
                    <a:pt x="233679" y="733026"/>
                  </a:lnTo>
                  <a:lnTo>
                    <a:pt x="228112" y="744204"/>
                  </a:lnTo>
                  <a:lnTo>
                    <a:pt x="223117" y="755243"/>
                  </a:lnTo>
                  <a:lnTo>
                    <a:pt x="220791" y="761068"/>
                  </a:lnTo>
                  <a:lnTo>
                    <a:pt x="215783" y="772798"/>
                  </a:lnTo>
                  <a:lnTo>
                    <a:pt x="211300" y="784528"/>
                  </a:lnTo>
                  <a:lnTo>
                    <a:pt x="208182" y="791446"/>
                  </a:lnTo>
                  <a:lnTo>
                    <a:pt x="204423" y="803300"/>
                  </a:lnTo>
                  <a:lnTo>
                    <a:pt x="200107" y="815182"/>
                  </a:lnTo>
                  <a:lnTo>
                    <a:pt x="195384" y="827070"/>
                  </a:lnTo>
                  <a:lnTo>
                    <a:pt x="190407" y="838942"/>
                  </a:lnTo>
                  <a:lnTo>
                    <a:pt x="187852" y="844906"/>
                  </a:lnTo>
                  <a:lnTo>
                    <a:pt x="185365" y="849969"/>
                  </a:lnTo>
                  <a:lnTo>
                    <a:pt x="182792" y="855032"/>
                  </a:lnTo>
                  <a:lnTo>
                    <a:pt x="180304" y="860094"/>
                  </a:lnTo>
                  <a:lnTo>
                    <a:pt x="175243" y="867732"/>
                  </a:lnTo>
                  <a:lnTo>
                    <a:pt x="172670" y="872794"/>
                  </a:lnTo>
                  <a:lnTo>
                    <a:pt x="170182" y="880346"/>
                  </a:lnTo>
                  <a:lnTo>
                    <a:pt x="166526" y="892482"/>
                  </a:lnTo>
                  <a:lnTo>
                    <a:pt x="162874" y="904763"/>
                  </a:lnTo>
                  <a:lnTo>
                    <a:pt x="162548" y="905746"/>
                  </a:lnTo>
                  <a:lnTo>
                    <a:pt x="157550" y="917795"/>
                  </a:lnTo>
                  <a:lnTo>
                    <a:pt x="154001" y="929843"/>
                  </a:lnTo>
                  <a:lnTo>
                    <a:pt x="152426" y="936123"/>
                  </a:lnTo>
                  <a:lnTo>
                    <a:pt x="146626" y="947037"/>
                  </a:lnTo>
                  <a:lnTo>
                    <a:pt x="140175" y="957884"/>
                  </a:lnTo>
                  <a:lnTo>
                    <a:pt x="133258" y="968687"/>
                  </a:lnTo>
                  <a:lnTo>
                    <a:pt x="126057" y="979464"/>
                  </a:lnTo>
                  <a:lnTo>
                    <a:pt x="124377" y="981946"/>
                  </a:lnTo>
                  <a:lnTo>
                    <a:pt x="117136" y="992500"/>
                  </a:lnTo>
                  <a:lnTo>
                    <a:pt x="110463" y="1003055"/>
                  </a:lnTo>
                  <a:lnTo>
                    <a:pt x="104048" y="1012323"/>
                  </a:lnTo>
                  <a:lnTo>
                    <a:pt x="98310" y="1023239"/>
                  </a:lnTo>
                  <a:lnTo>
                    <a:pt x="92315" y="1034373"/>
                  </a:lnTo>
                  <a:lnTo>
                    <a:pt x="86685" y="1045914"/>
                  </a:lnTo>
                  <a:lnTo>
                    <a:pt x="82043" y="1058050"/>
                  </a:lnTo>
                  <a:lnTo>
                    <a:pt x="81317" y="1060463"/>
                  </a:lnTo>
                  <a:lnTo>
                    <a:pt x="78743" y="1063037"/>
                  </a:lnTo>
                  <a:lnTo>
                    <a:pt x="78743" y="1068100"/>
                  </a:lnTo>
                  <a:lnTo>
                    <a:pt x="76256" y="1070589"/>
                  </a:lnTo>
                  <a:lnTo>
                    <a:pt x="72622" y="1083833"/>
                  </a:lnTo>
                  <a:lnTo>
                    <a:pt x="68993" y="1095067"/>
                  </a:lnTo>
                  <a:lnTo>
                    <a:pt x="68622" y="1096160"/>
                  </a:lnTo>
                  <a:lnTo>
                    <a:pt x="68622" y="1101223"/>
                  </a:lnTo>
                  <a:lnTo>
                    <a:pt x="66134" y="1108860"/>
                  </a:lnTo>
                  <a:lnTo>
                    <a:pt x="68622" y="1111349"/>
                  </a:lnTo>
                  <a:lnTo>
                    <a:pt x="76256" y="1118986"/>
                  </a:lnTo>
                  <a:lnTo>
                    <a:pt x="83804" y="1121475"/>
                  </a:lnTo>
                  <a:lnTo>
                    <a:pt x="88865" y="1126537"/>
                  </a:lnTo>
                  <a:lnTo>
                    <a:pt x="93926" y="1136749"/>
                  </a:lnTo>
                  <a:lnTo>
                    <a:pt x="97528" y="1146940"/>
                  </a:lnTo>
                  <a:lnTo>
                    <a:pt x="99693" y="1159556"/>
                  </a:lnTo>
                  <a:lnTo>
                    <a:pt x="98987" y="1167126"/>
                  </a:lnTo>
                  <a:lnTo>
                    <a:pt x="98987" y="1169615"/>
                  </a:lnTo>
                  <a:lnTo>
                    <a:pt x="96499" y="1174677"/>
                  </a:lnTo>
                  <a:lnTo>
                    <a:pt x="93926" y="1177252"/>
                  </a:lnTo>
                  <a:lnTo>
                    <a:pt x="93926" y="1179826"/>
                  </a:lnTo>
                  <a:lnTo>
                    <a:pt x="107358" y="1187327"/>
                  </a:lnTo>
                  <a:lnTo>
                    <a:pt x="113498" y="1198823"/>
                  </a:lnTo>
                  <a:lnTo>
                    <a:pt x="116054" y="1211484"/>
                  </a:lnTo>
                  <a:lnTo>
                    <a:pt x="116743" y="1215438"/>
                  </a:lnTo>
                  <a:lnTo>
                    <a:pt x="116743" y="1230712"/>
                  </a:lnTo>
                  <a:lnTo>
                    <a:pt x="119316" y="1235775"/>
                  </a:lnTo>
                  <a:lnTo>
                    <a:pt x="124377" y="1243326"/>
                  </a:lnTo>
                  <a:lnTo>
                    <a:pt x="129438" y="1250963"/>
                  </a:lnTo>
                  <a:lnTo>
                    <a:pt x="134670" y="1256026"/>
                  </a:lnTo>
                  <a:lnTo>
                    <a:pt x="139731" y="1261089"/>
                  </a:lnTo>
                  <a:lnTo>
                    <a:pt x="142305" y="1268640"/>
                  </a:lnTo>
                  <a:lnTo>
                    <a:pt x="144792" y="1276278"/>
                  </a:lnTo>
                  <a:lnTo>
                    <a:pt x="149817" y="1288696"/>
                  </a:lnTo>
                  <a:lnTo>
                    <a:pt x="153599" y="1300523"/>
                  </a:lnTo>
                  <a:lnTo>
                    <a:pt x="154914" y="1311717"/>
                  </a:lnTo>
                  <a:lnTo>
                    <a:pt x="154914" y="1347415"/>
                  </a:lnTo>
                  <a:lnTo>
                    <a:pt x="166806" y="1351026"/>
                  </a:lnTo>
                  <a:lnTo>
                    <a:pt x="177061" y="1359415"/>
                  </a:lnTo>
                  <a:lnTo>
                    <a:pt x="180304" y="1362603"/>
                  </a:lnTo>
                  <a:lnTo>
                    <a:pt x="180304" y="1365178"/>
                  </a:lnTo>
                  <a:lnTo>
                    <a:pt x="182792" y="1365178"/>
                  </a:lnTo>
                  <a:lnTo>
                    <a:pt x="185365" y="1367666"/>
                  </a:lnTo>
                  <a:lnTo>
                    <a:pt x="192913" y="1372815"/>
                  </a:lnTo>
                  <a:lnTo>
                    <a:pt x="197974" y="1377878"/>
                  </a:lnTo>
                  <a:lnTo>
                    <a:pt x="203035" y="1382941"/>
                  </a:lnTo>
                  <a:lnTo>
                    <a:pt x="208182" y="1388003"/>
                  </a:lnTo>
                  <a:lnTo>
                    <a:pt x="210669" y="1393066"/>
                  </a:lnTo>
                  <a:lnTo>
                    <a:pt x="210669" y="1398129"/>
                  </a:lnTo>
                  <a:lnTo>
                    <a:pt x="213243" y="1403192"/>
                  </a:lnTo>
                  <a:lnTo>
                    <a:pt x="215730" y="1405680"/>
                  </a:lnTo>
                  <a:lnTo>
                    <a:pt x="220791" y="1408255"/>
                  </a:lnTo>
                  <a:lnTo>
                    <a:pt x="223364" y="1413318"/>
                  </a:lnTo>
                  <a:lnTo>
                    <a:pt x="241035" y="1413318"/>
                  </a:lnTo>
                  <a:lnTo>
                    <a:pt x="251156" y="1415806"/>
                  </a:lnTo>
                  <a:lnTo>
                    <a:pt x="253730" y="1420955"/>
                  </a:lnTo>
                  <a:lnTo>
                    <a:pt x="256303" y="1426018"/>
                  </a:lnTo>
                  <a:lnTo>
                    <a:pt x="259048" y="1428506"/>
                  </a:lnTo>
                  <a:lnTo>
                    <a:pt x="261535" y="1428506"/>
                  </a:lnTo>
                  <a:lnTo>
                    <a:pt x="261535" y="1431081"/>
                  </a:lnTo>
                  <a:lnTo>
                    <a:pt x="266596" y="1433569"/>
                  </a:lnTo>
                  <a:lnTo>
                    <a:pt x="276718" y="1431081"/>
                  </a:lnTo>
                  <a:lnTo>
                    <a:pt x="284352" y="1431081"/>
                  </a:lnTo>
                  <a:lnTo>
                    <a:pt x="289413" y="1428506"/>
                  </a:lnTo>
                  <a:lnTo>
                    <a:pt x="357778" y="1428506"/>
                  </a:lnTo>
                  <a:lnTo>
                    <a:pt x="372306" y="1429604"/>
                  </a:lnTo>
                  <a:lnTo>
                    <a:pt x="383529" y="1431011"/>
                  </a:lnTo>
                  <a:lnTo>
                    <a:pt x="385827" y="1431081"/>
                  </a:lnTo>
                  <a:lnTo>
                    <a:pt x="390888" y="1433569"/>
                  </a:lnTo>
                  <a:lnTo>
                    <a:pt x="395949" y="1433569"/>
                  </a:lnTo>
                  <a:lnTo>
                    <a:pt x="403583" y="1436143"/>
                  </a:lnTo>
                  <a:lnTo>
                    <a:pt x="416511" y="1436169"/>
                  </a:lnTo>
                  <a:lnTo>
                    <a:pt x="429039" y="1436349"/>
                  </a:lnTo>
                  <a:lnTo>
                    <a:pt x="441475" y="1436838"/>
                  </a:lnTo>
                  <a:lnTo>
                    <a:pt x="454130" y="1437790"/>
                  </a:lnTo>
                  <a:lnTo>
                    <a:pt x="461826" y="1438632"/>
                  </a:lnTo>
                  <a:lnTo>
                    <a:pt x="487130" y="1438632"/>
                  </a:lnTo>
                  <a:lnTo>
                    <a:pt x="499789" y="1438725"/>
                  </a:lnTo>
                  <a:lnTo>
                    <a:pt x="512486" y="1439380"/>
                  </a:lnTo>
                  <a:lnTo>
                    <a:pt x="525145" y="1441158"/>
                  </a:lnTo>
                  <a:lnTo>
                    <a:pt x="537996" y="1441206"/>
                  </a:lnTo>
                  <a:lnTo>
                    <a:pt x="550707" y="1442758"/>
                  </a:lnTo>
                  <a:lnTo>
                    <a:pt x="563389" y="1443477"/>
                  </a:lnTo>
                  <a:lnTo>
                    <a:pt x="576054" y="1443683"/>
                  </a:lnTo>
                  <a:lnTo>
                    <a:pt x="583630" y="1443695"/>
                  </a:lnTo>
                  <a:lnTo>
                    <a:pt x="596304" y="1444547"/>
                  </a:lnTo>
                  <a:lnTo>
                    <a:pt x="608989" y="1445372"/>
                  </a:lnTo>
                  <a:lnTo>
                    <a:pt x="621680" y="1446152"/>
                  </a:lnTo>
                  <a:lnTo>
                    <a:pt x="634376" y="1446866"/>
                  </a:lnTo>
                  <a:lnTo>
                    <a:pt x="647073" y="1447494"/>
                  </a:lnTo>
                  <a:lnTo>
                    <a:pt x="659768" y="1448018"/>
                  </a:lnTo>
                  <a:lnTo>
                    <a:pt x="672459" y="1448416"/>
                  </a:lnTo>
                  <a:lnTo>
                    <a:pt x="685144" y="1448669"/>
                  </a:lnTo>
                  <a:lnTo>
                    <a:pt x="697800" y="1448758"/>
                  </a:lnTo>
                  <a:lnTo>
                    <a:pt x="710234" y="1449541"/>
                  </a:lnTo>
                  <a:lnTo>
                    <a:pt x="722693" y="1450303"/>
                  </a:lnTo>
                  <a:lnTo>
                    <a:pt x="735188" y="1451030"/>
                  </a:lnTo>
                  <a:lnTo>
                    <a:pt x="747733" y="1451705"/>
                  </a:lnTo>
                  <a:lnTo>
                    <a:pt x="760342" y="1452313"/>
                  </a:lnTo>
                  <a:lnTo>
                    <a:pt x="773027" y="1452840"/>
                  </a:lnTo>
                  <a:lnTo>
                    <a:pt x="785802" y="1453268"/>
                  </a:lnTo>
                  <a:lnTo>
                    <a:pt x="798679" y="1453585"/>
                  </a:lnTo>
                  <a:lnTo>
                    <a:pt x="811672" y="1453773"/>
                  </a:lnTo>
                  <a:lnTo>
                    <a:pt x="822092" y="1453820"/>
                  </a:lnTo>
                  <a:lnTo>
                    <a:pt x="833653" y="1453961"/>
                  </a:lnTo>
                  <a:lnTo>
                    <a:pt x="845480" y="1454373"/>
                  </a:lnTo>
                  <a:lnTo>
                    <a:pt x="857549" y="1455041"/>
                  </a:lnTo>
                  <a:lnTo>
                    <a:pt x="869835" y="1455953"/>
                  </a:lnTo>
                  <a:lnTo>
                    <a:pt x="882317" y="1457092"/>
                  </a:lnTo>
                  <a:lnTo>
                    <a:pt x="894969" y="1458444"/>
                  </a:lnTo>
                  <a:lnTo>
                    <a:pt x="907769" y="1459996"/>
                  </a:lnTo>
                  <a:lnTo>
                    <a:pt x="920692" y="1461732"/>
                  </a:lnTo>
                  <a:lnTo>
                    <a:pt x="933716" y="1463638"/>
                  </a:lnTo>
                  <a:lnTo>
                    <a:pt x="946817" y="1465700"/>
                  </a:lnTo>
                  <a:lnTo>
                    <a:pt x="959971" y="1467904"/>
                  </a:lnTo>
                  <a:lnTo>
                    <a:pt x="973154" y="1470234"/>
                  </a:lnTo>
                  <a:lnTo>
                    <a:pt x="981895" y="1471841"/>
                  </a:lnTo>
                  <a:lnTo>
                    <a:pt x="989530" y="1471841"/>
                  </a:lnTo>
                  <a:lnTo>
                    <a:pt x="999761" y="1474317"/>
                  </a:lnTo>
                  <a:lnTo>
                    <a:pt x="1013311" y="1476833"/>
                  </a:lnTo>
                  <a:lnTo>
                    <a:pt x="1026944" y="1477546"/>
                  </a:lnTo>
                  <a:lnTo>
                    <a:pt x="1037427" y="1474614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object 58"/>
            <p:cNvSpPr/>
            <p:nvPr/>
          </p:nvSpPr>
          <p:spPr>
            <a:xfrm>
              <a:off x="5657812" y="3395154"/>
              <a:ext cx="694969" cy="827475"/>
            </a:xfrm>
            <a:custGeom>
              <a:avLst/>
              <a:gdLst/>
              <a:ahLst/>
              <a:cxnLst/>
              <a:rect l="l" t="t" r="r" b="b"/>
              <a:pathLst>
                <a:path w="694969" h="827475">
                  <a:moveTo>
                    <a:pt x="276461" y="819666"/>
                  </a:moveTo>
                  <a:lnTo>
                    <a:pt x="273887" y="814603"/>
                  </a:lnTo>
                  <a:lnTo>
                    <a:pt x="273887" y="809540"/>
                  </a:lnTo>
                  <a:lnTo>
                    <a:pt x="276461" y="801903"/>
                  </a:lnTo>
                  <a:lnTo>
                    <a:pt x="281521" y="794352"/>
                  </a:lnTo>
                  <a:lnTo>
                    <a:pt x="291643" y="794352"/>
                  </a:lnTo>
                  <a:lnTo>
                    <a:pt x="291643" y="791777"/>
                  </a:lnTo>
                  <a:lnTo>
                    <a:pt x="300221" y="784136"/>
                  </a:lnTo>
                  <a:lnTo>
                    <a:pt x="308316" y="773860"/>
                  </a:lnTo>
                  <a:lnTo>
                    <a:pt x="311887" y="769037"/>
                  </a:lnTo>
                  <a:lnTo>
                    <a:pt x="319398" y="758396"/>
                  </a:lnTo>
                  <a:lnTo>
                    <a:pt x="327600" y="748899"/>
                  </a:lnTo>
                  <a:lnTo>
                    <a:pt x="337151" y="740747"/>
                  </a:lnTo>
                  <a:lnTo>
                    <a:pt x="348710" y="734140"/>
                  </a:lnTo>
                  <a:lnTo>
                    <a:pt x="350144" y="733512"/>
                  </a:lnTo>
                  <a:lnTo>
                    <a:pt x="361597" y="728181"/>
                  </a:lnTo>
                  <a:lnTo>
                    <a:pt x="373975" y="724972"/>
                  </a:lnTo>
                  <a:lnTo>
                    <a:pt x="386889" y="723541"/>
                  </a:lnTo>
                  <a:lnTo>
                    <a:pt x="393204" y="723386"/>
                  </a:lnTo>
                  <a:lnTo>
                    <a:pt x="406595" y="720917"/>
                  </a:lnTo>
                  <a:lnTo>
                    <a:pt x="418148" y="718443"/>
                  </a:lnTo>
                  <a:lnTo>
                    <a:pt x="418508" y="718323"/>
                  </a:lnTo>
                  <a:lnTo>
                    <a:pt x="421082" y="718323"/>
                  </a:lnTo>
                  <a:lnTo>
                    <a:pt x="421082" y="715835"/>
                  </a:lnTo>
                  <a:lnTo>
                    <a:pt x="426142" y="715835"/>
                  </a:lnTo>
                  <a:lnTo>
                    <a:pt x="431203" y="713260"/>
                  </a:lnTo>
                  <a:lnTo>
                    <a:pt x="438752" y="713260"/>
                  </a:lnTo>
                  <a:lnTo>
                    <a:pt x="443813" y="715835"/>
                  </a:lnTo>
                  <a:lnTo>
                    <a:pt x="443813" y="718323"/>
                  </a:lnTo>
                  <a:lnTo>
                    <a:pt x="446386" y="718323"/>
                  </a:lnTo>
                  <a:lnTo>
                    <a:pt x="446386" y="720897"/>
                  </a:lnTo>
                  <a:lnTo>
                    <a:pt x="448873" y="718323"/>
                  </a:lnTo>
                  <a:lnTo>
                    <a:pt x="451447" y="718323"/>
                  </a:lnTo>
                  <a:lnTo>
                    <a:pt x="456508" y="713260"/>
                  </a:lnTo>
                  <a:lnTo>
                    <a:pt x="461740" y="710686"/>
                  </a:lnTo>
                  <a:lnTo>
                    <a:pt x="464313" y="708197"/>
                  </a:lnTo>
                  <a:lnTo>
                    <a:pt x="469374" y="705623"/>
                  </a:lnTo>
                  <a:lnTo>
                    <a:pt x="481847" y="701223"/>
                  </a:lnTo>
                  <a:lnTo>
                    <a:pt x="494205" y="700560"/>
                  </a:lnTo>
                  <a:lnTo>
                    <a:pt x="512435" y="700560"/>
                  </a:lnTo>
                  <a:lnTo>
                    <a:pt x="520069" y="698072"/>
                  </a:lnTo>
                  <a:lnTo>
                    <a:pt x="532678" y="698072"/>
                  </a:lnTo>
                  <a:lnTo>
                    <a:pt x="540312" y="695326"/>
                  </a:lnTo>
                  <a:lnTo>
                    <a:pt x="550434" y="695326"/>
                  </a:lnTo>
                  <a:lnTo>
                    <a:pt x="562534" y="695072"/>
                  </a:lnTo>
                  <a:lnTo>
                    <a:pt x="575458" y="694729"/>
                  </a:lnTo>
                  <a:lnTo>
                    <a:pt x="588573" y="694926"/>
                  </a:lnTo>
                  <a:lnTo>
                    <a:pt x="601246" y="696291"/>
                  </a:lnTo>
                  <a:lnTo>
                    <a:pt x="608849" y="698072"/>
                  </a:lnTo>
                  <a:lnTo>
                    <a:pt x="613995" y="698072"/>
                  </a:lnTo>
                  <a:lnTo>
                    <a:pt x="616483" y="703135"/>
                  </a:lnTo>
                  <a:lnTo>
                    <a:pt x="621544" y="705623"/>
                  </a:lnTo>
                  <a:lnTo>
                    <a:pt x="624117" y="708197"/>
                  </a:lnTo>
                  <a:lnTo>
                    <a:pt x="626605" y="710686"/>
                  </a:lnTo>
                  <a:lnTo>
                    <a:pt x="631665" y="710686"/>
                  </a:lnTo>
                  <a:lnTo>
                    <a:pt x="646848" y="700560"/>
                  </a:lnTo>
                  <a:lnTo>
                    <a:pt x="649421" y="698072"/>
                  </a:lnTo>
                  <a:lnTo>
                    <a:pt x="651909" y="692751"/>
                  </a:lnTo>
                  <a:lnTo>
                    <a:pt x="654482" y="690263"/>
                  </a:lnTo>
                  <a:lnTo>
                    <a:pt x="654482" y="687689"/>
                  </a:lnTo>
                  <a:lnTo>
                    <a:pt x="656970" y="682626"/>
                  </a:lnTo>
                  <a:lnTo>
                    <a:pt x="659543" y="680137"/>
                  </a:lnTo>
                  <a:lnTo>
                    <a:pt x="669665" y="675074"/>
                  </a:lnTo>
                  <a:lnTo>
                    <a:pt x="672238" y="675074"/>
                  </a:lnTo>
                  <a:lnTo>
                    <a:pt x="684316" y="667375"/>
                  </a:lnTo>
                  <a:lnTo>
                    <a:pt x="689835" y="656440"/>
                  </a:lnTo>
                  <a:lnTo>
                    <a:pt x="689908" y="642123"/>
                  </a:lnTo>
                  <a:lnTo>
                    <a:pt x="687421" y="639549"/>
                  </a:lnTo>
                  <a:lnTo>
                    <a:pt x="687421" y="634486"/>
                  </a:lnTo>
                  <a:lnTo>
                    <a:pt x="689908" y="629423"/>
                  </a:lnTo>
                  <a:lnTo>
                    <a:pt x="689908" y="624360"/>
                  </a:lnTo>
                  <a:lnTo>
                    <a:pt x="692482" y="624360"/>
                  </a:lnTo>
                  <a:lnTo>
                    <a:pt x="692482" y="619297"/>
                  </a:lnTo>
                  <a:lnTo>
                    <a:pt x="694969" y="609172"/>
                  </a:lnTo>
                  <a:lnTo>
                    <a:pt x="692482" y="609172"/>
                  </a:lnTo>
                  <a:lnTo>
                    <a:pt x="684848" y="604109"/>
                  </a:lnTo>
                  <a:lnTo>
                    <a:pt x="679787" y="601534"/>
                  </a:lnTo>
                  <a:lnTo>
                    <a:pt x="672238" y="599046"/>
                  </a:lnTo>
                  <a:lnTo>
                    <a:pt x="667177" y="591409"/>
                  </a:lnTo>
                  <a:lnTo>
                    <a:pt x="662117" y="428883"/>
                  </a:lnTo>
                  <a:lnTo>
                    <a:pt x="636726" y="428883"/>
                  </a:lnTo>
                  <a:lnTo>
                    <a:pt x="634239" y="426308"/>
                  </a:lnTo>
                  <a:lnTo>
                    <a:pt x="624117" y="428883"/>
                  </a:lnTo>
                  <a:lnTo>
                    <a:pt x="604885" y="428807"/>
                  </a:lnTo>
                  <a:lnTo>
                    <a:pt x="589544" y="428273"/>
                  </a:lnTo>
                  <a:lnTo>
                    <a:pt x="577813" y="426826"/>
                  </a:lnTo>
                  <a:lnTo>
                    <a:pt x="569407" y="424007"/>
                  </a:lnTo>
                  <a:lnTo>
                    <a:pt x="565617" y="421246"/>
                  </a:lnTo>
                  <a:lnTo>
                    <a:pt x="563129" y="418671"/>
                  </a:lnTo>
                  <a:lnTo>
                    <a:pt x="560556" y="413608"/>
                  </a:lnTo>
                  <a:lnTo>
                    <a:pt x="560556" y="408546"/>
                  </a:lnTo>
                  <a:lnTo>
                    <a:pt x="563129" y="403483"/>
                  </a:lnTo>
                  <a:lnTo>
                    <a:pt x="568190" y="400994"/>
                  </a:lnTo>
                  <a:lnTo>
                    <a:pt x="570678" y="400994"/>
                  </a:lnTo>
                  <a:lnTo>
                    <a:pt x="570678" y="398420"/>
                  </a:lnTo>
                  <a:lnTo>
                    <a:pt x="573251" y="393357"/>
                  </a:lnTo>
                  <a:lnTo>
                    <a:pt x="573251" y="380743"/>
                  </a:lnTo>
                  <a:lnTo>
                    <a:pt x="572866" y="367722"/>
                  </a:lnTo>
                  <a:lnTo>
                    <a:pt x="570964" y="102047"/>
                  </a:lnTo>
                  <a:lnTo>
                    <a:pt x="558023" y="100493"/>
                  </a:lnTo>
                  <a:lnTo>
                    <a:pt x="550434" y="99025"/>
                  </a:lnTo>
                  <a:lnTo>
                    <a:pt x="547861" y="99025"/>
                  </a:lnTo>
                  <a:lnTo>
                    <a:pt x="545373" y="96537"/>
                  </a:lnTo>
                  <a:lnTo>
                    <a:pt x="542800" y="93963"/>
                  </a:lnTo>
                  <a:lnTo>
                    <a:pt x="542800" y="88900"/>
                  </a:lnTo>
                  <a:lnTo>
                    <a:pt x="545373" y="86325"/>
                  </a:lnTo>
                  <a:lnTo>
                    <a:pt x="547861" y="86325"/>
                  </a:lnTo>
                  <a:lnTo>
                    <a:pt x="547861" y="83837"/>
                  </a:lnTo>
                  <a:lnTo>
                    <a:pt x="544905" y="74504"/>
                  </a:lnTo>
                  <a:lnTo>
                    <a:pt x="536520" y="63890"/>
                  </a:lnTo>
                  <a:lnTo>
                    <a:pt x="527617" y="55948"/>
                  </a:lnTo>
                  <a:lnTo>
                    <a:pt x="520069" y="50714"/>
                  </a:lnTo>
                  <a:lnTo>
                    <a:pt x="517496" y="50714"/>
                  </a:lnTo>
                  <a:lnTo>
                    <a:pt x="514922" y="53202"/>
                  </a:lnTo>
                  <a:lnTo>
                    <a:pt x="509861" y="55948"/>
                  </a:lnTo>
                  <a:lnTo>
                    <a:pt x="504800" y="63585"/>
                  </a:lnTo>
                  <a:lnTo>
                    <a:pt x="494679" y="66074"/>
                  </a:lnTo>
                  <a:lnTo>
                    <a:pt x="492191" y="66074"/>
                  </a:lnTo>
                  <a:lnTo>
                    <a:pt x="489618" y="63585"/>
                  </a:lnTo>
                  <a:lnTo>
                    <a:pt x="487130" y="63585"/>
                  </a:lnTo>
                  <a:lnTo>
                    <a:pt x="487130" y="53202"/>
                  </a:lnTo>
                  <a:lnTo>
                    <a:pt x="484557" y="53202"/>
                  </a:lnTo>
                  <a:lnTo>
                    <a:pt x="482069" y="55948"/>
                  </a:lnTo>
                  <a:lnTo>
                    <a:pt x="479496" y="55948"/>
                  </a:lnTo>
                  <a:lnTo>
                    <a:pt x="477008" y="58523"/>
                  </a:lnTo>
                  <a:lnTo>
                    <a:pt x="474435" y="61011"/>
                  </a:lnTo>
                  <a:lnTo>
                    <a:pt x="469374" y="63585"/>
                  </a:lnTo>
                  <a:lnTo>
                    <a:pt x="466801" y="66074"/>
                  </a:lnTo>
                  <a:lnTo>
                    <a:pt x="461740" y="66074"/>
                  </a:lnTo>
                  <a:lnTo>
                    <a:pt x="461740" y="76200"/>
                  </a:lnTo>
                  <a:lnTo>
                    <a:pt x="458995" y="83837"/>
                  </a:lnTo>
                  <a:lnTo>
                    <a:pt x="456508" y="93963"/>
                  </a:lnTo>
                  <a:lnTo>
                    <a:pt x="448873" y="96537"/>
                  </a:lnTo>
                  <a:lnTo>
                    <a:pt x="437769" y="95658"/>
                  </a:lnTo>
                  <a:lnTo>
                    <a:pt x="426662" y="89248"/>
                  </a:lnTo>
                  <a:lnTo>
                    <a:pt x="426142" y="88900"/>
                  </a:lnTo>
                  <a:lnTo>
                    <a:pt x="423569" y="86325"/>
                  </a:lnTo>
                  <a:lnTo>
                    <a:pt x="421082" y="83837"/>
                  </a:lnTo>
                  <a:lnTo>
                    <a:pt x="418508" y="81262"/>
                  </a:lnTo>
                  <a:lnTo>
                    <a:pt x="406474" y="74927"/>
                  </a:lnTo>
                  <a:lnTo>
                    <a:pt x="394703" y="68847"/>
                  </a:lnTo>
                  <a:lnTo>
                    <a:pt x="388143" y="66074"/>
                  </a:lnTo>
                  <a:lnTo>
                    <a:pt x="370387" y="66074"/>
                  </a:lnTo>
                  <a:lnTo>
                    <a:pt x="357617" y="66491"/>
                  </a:lnTo>
                  <a:lnTo>
                    <a:pt x="345307" y="64556"/>
                  </a:lnTo>
                  <a:lnTo>
                    <a:pt x="340022" y="61011"/>
                  </a:lnTo>
                  <a:lnTo>
                    <a:pt x="334505" y="52811"/>
                  </a:lnTo>
                  <a:lnTo>
                    <a:pt x="334455" y="42785"/>
                  </a:lnTo>
                  <a:lnTo>
                    <a:pt x="337987" y="31480"/>
                  </a:lnTo>
                  <a:lnTo>
                    <a:pt x="343216" y="19440"/>
                  </a:lnTo>
                  <a:lnTo>
                    <a:pt x="345083" y="15188"/>
                  </a:lnTo>
                  <a:lnTo>
                    <a:pt x="347570" y="10125"/>
                  </a:lnTo>
                  <a:lnTo>
                    <a:pt x="350143" y="5062"/>
                  </a:lnTo>
                  <a:lnTo>
                    <a:pt x="352631" y="0"/>
                  </a:lnTo>
                  <a:lnTo>
                    <a:pt x="347570" y="2574"/>
                  </a:lnTo>
                  <a:lnTo>
                    <a:pt x="345083" y="7637"/>
                  </a:lnTo>
                  <a:lnTo>
                    <a:pt x="340022" y="10125"/>
                  </a:lnTo>
                  <a:lnTo>
                    <a:pt x="337448" y="10125"/>
                  </a:lnTo>
                  <a:lnTo>
                    <a:pt x="340022" y="12700"/>
                  </a:lnTo>
                  <a:lnTo>
                    <a:pt x="340022" y="20251"/>
                  </a:lnTo>
                  <a:lnTo>
                    <a:pt x="334961" y="27888"/>
                  </a:lnTo>
                  <a:lnTo>
                    <a:pt x="332216" y="30377"/>
                  </a:lnTo>
                  <a:lnTo>
                    <a:pt x="329643" y="32951"/>
                  </a:lnTo>
                  <a:lnTo>
                    <a:pt x="329643" y="35439"/>
                  </a:lnTo>
                  <a:lnTo>
                    <a:pt x="327155" y="35439"/>
                  </a:lnTo>
                  <a:lnTo>
                    <a:pt x="322934" y="46071"/>
                  </a:lnTo>
                  <a:lnTo>
                    <a:pt x="319811" y="58275"/>
                  </a:lnTo>
                  <a:lnTo>
                    <a:pt x="317242" y="71985"/>
                  </a:lnTo>
                  <a:lnTo>
                    <a:pt x="316948" y="73711"/>
                  </a:lnTo>
                  <a:lnTo>
                    <a:pt x="316948" y="83837"/>
                  </a:lnTo>
                  <a:lnTo>
                    <a:pt x="314460" y="88900"/>
                  </a:lnTo>
                  <a:lnTo>
                    <a:pt x="310651" y="101673"/>
                  </a:lnTo>
                  <a:lnTo>
                    <a:pt x="305340" y="112664"/>
                  </a:lnTo>
                  <a:lnTo>
                    <a:pt x="304338" y="114214"/>
                  </a:lnTo>
                  <a:lnTo>
                    <a:pt x="301765" y="119277"/>
                  </a:lnTo>
                  <a:lnTo>
                    <a:pt x="301765" y="124340"/>
                  </a:lnTo>
                  <a:lnTo>
                    <a:pt x="299277" y="126914"/>
                  </a:lnTo>
                  <a:lnTo>
                    <a:pt x="294246" y="138632"/>
                  </a:lnTo>
                  <a:lnTo>
                    <a:pt x="289721" y="150350"/>
                  </a:lnTo>
                  <a:lnTo>
                    <a:pt x="286582" y="157291"/>
                  </a:lnTo>
                  <a:lnTo>
                    <a:pt x="282816" y="169835"/>
                  </a:lnTo>
                  <a:lnTo>
                    <a:pt x="280797" y="181854"/>
                  </a:lnTo>
                  <a:lnTo>
                    <a:pt x="278948" y="192988"/>
                  </a:lnTo>
                  <a:lnTo>
                    <a:pt x="278948" y="198051"/>
                  </a:lnTo>
                  <a:lnTo>
                    <a:pt x="277536" y="211981"/>
                  </a:lnTo>
                  <a:lnTo>
                    <a:pt x="273981" y="224336"/>
                  </a:lnTo>
                  <a:lnTo>
                    <a:pt x="269304" y="235101"/>
                  </a:lnTo>
                  <a:lnTo>
                    <a:pt x="268826" y="236065"/>
                  </a:lnTo>
                  <a:lnTo>
                    <a:pt x="266339" y="243703"/>
                  </a:lnTo>
                  <a:lnTo>
                    <a:pt x="263765" y="251254"/>
                  </a:lnTo>
                  <a:lnTo>
                    <a:pt x="261278" y="256317"/>
                  </a:lnTo>
                  <a:lnTo>
                    <a:pt x="261278" y="263954"/>
                  </a:lnTo>
                  <a:lnTo>
                    <a:pt x="258705" y="266443"/>
                  </a:lnTo>
                  <a:lnTo>
                    <a:pt x="255955" y="277535"/>
                  </a:lnTo>
                  <a:lnTo>
                    <a:pt x="249153" y="287873"/>
                  </a:lnTo>
                  <a:lnTo>
                    <a:pt x="238461" y="294331"/>
                  </a:lnTo>
                  <a:lnTo>
                    <a:pt x="233400" y="296905"/>
                  </a:lnTo>
                  <a:lnTo>
                    <a:pt x="228339" y="296905"/>
                  </a:lnTo>
                  <a:lnTo>
                    <a:pt x="223278" y="299394"/>
                  </a:lnTo>
                  <a:lnTo>
                    <a:pt x="215644" y="299394"/>
                  </a:lnTo>
                  <a:lnTo>
                    <a:pt x="210583" y="301968"/>
                  </a:lnTo>
                  <a:lnTo>
                    <a:pt x="198965" y="309461"/>
                  </a:lnTo>
                  <a:lnTo>
                    <a:pt x="188938" y="319847"/>
                  </a:lnTo>
                  <a:lnTo>
                    <a:pt x="180583" y="331635"/>
                  </a:lnTo>
                  <a:lnTo>
                    <a:pt x="173981" y="343333"/>
                  </a:lnTo>
                  <a:lnTo>
                    <a:pt x="169212" y="353449"/>
                  </a:lnTo>
                  <a:lnTo>
                    <a:pt x="167352" y="357917"/>
                  </a:lnTo>
                  <a:lnTo>
                    <a:pt x="167352" y="362980"/>
                  </a:lnTo>
                  <a:lnTo>
                    <a:pt x="164778" y="368043"/>
                  </a:lnTo>
                  <a:lnTo>
                    <a:pt x="164778" y="370531"/>
                  </a:lnTo>
                  <a:lnTo>
                    <a:pt x="163338" y="382582"/>
                  </a:lnTo>
                  <a:lnTo>
                    <a:pt x="157414" y="394340"/>
                  </a:lnTo>
                  <a:lnTo>
                    <a:pt x="149596" y="400994"/>
                  </a:lnTo>
                  <a:lnTo>
                    <a:pt x="142047" y="408546"/>
                  </a:lnTo>
                  <a:lnTo>
                    <a:pt x="126779" y="408546"/>
                  </a:lnTo>
                  <a:lnTo>
                    <a:pt x="121718" y="411120"/>
                  </a:lnTo>
                  <a:lnTo>
                    <a:pt x="116657" y="411120"/>
                  </a:lnTo>
                  <a:lnTo>
                    <a:pt x="111596" y="413608"/>
                  </a:lnTo>
                  <a:lnTo>
                    <a:pt x="109109" y="416183"/>
                  </a:lnTo>
                  <a:lnTo>
                    <a:pt x="106535" y="421246"/>
                  </a:lnTo>
                  <a:lnTo>
                    <a:pt x="104048" y="426308"/>
                  </a:lnTo>
                  <a:lnTo>
                    <a:pt x="101474" y="431371"/>
                  </a:lnTo>
                  <a:lnTo>
                    <a:pt x="98987" y="433946"/>
                  </a:lnTo>
                  <a:lnTo>
                    <a:pt x="96413" y="439008"/>
                  </a:lnTo>
                  <a:lnTo>
                    <a:pt x="91353" y="444243"/>
                  </a:lnTo>
                  <a:lnTo>
                    <a:pt x="86292" y="449306"/>
                  </a:lnTo>
                  <a:lnTo>
                    <a:pt x="83718" y="454369"/>
                  </a:lnTo>
                  <a:lnTo>
                    <a:pt x="74322" y="463929"/>
                  </a:lnTo>
                  <a:lnTo>
                    <a:pt x="66674" y="473506"/>
                  </a:lnTo>
                  <a:lnTo>
                    <a:pt x="60730" y="484831"/>
                  </a:lnTo>
                  <a:lnTo>
                    <a:pt x="52394" y="496100"/>
                  </a:lnTo>
                  <a:lnTo>
                    <a:pt x="43467" y="505092"/>
                  </a:lnTo>
                  <a:lnTo>
                    <a:pt x="35426" y="512634"/>
                  </a:lnTo>
                  <a:lnTo>
                    <a:pt x="26288" y="521547"/>
                  </a:lnTo>
                  <a:lnTo>
                    <a:pt x="18018" y="530733"/>
                  </a:lnTo>
                  <a:lnTo>
                    <a:pt x="11482" y="541958"/>
                  </a:lnTo>
                  <a:lnTo>
                    <a:pt x="10121" y="545586"/>
                  </a:lnTo>
                  <a:lnTo>
                    <a:pt x="8239" y="559473"/>
                  </a:lnTo>
                  <a:lnTo>
                    <a:pt x="7611" y="571084"/>
                  </a:lnTo>
                  <a:lnTo>
                    <a:pt x="7548" y="591409"/>
                  </a:lnTo>
                  <a:lnTo>
                    <a:pt x="5060" y="593983"/>
                  </a:lnTo>
                  <a:lnTo>
                    <a:pt x="5060" y="604109"/>
                  </a:lnTo>
                  <a:lnTo>
                    <a:pt x="7548" y="606597"/>
                  </a:lnTo>
                  <a:lnTo>
                    <a:pt x="10121" y="609172"/>
                  </a:lnTo>
                  <a:lnTo>
                    <a:pt x="12609" y="611660"/>
                  </a:lnTo>
                  <a:lnTo>
                    <a:pt x="14206" y="622834"/>
                  </a:lnTo>
                  <a:lnTo>
                    <a:pt x="13361" y="635062"/>
                  </a:lnTo>
                  <a:lnTo>
                    <a:pt x="10524" y="647668"/>
                  </a:lnTo>
                  <a:lnTo>
                    <a:pt x="6144" y="659973"/>
                  </a:lnTo>
                  <a:lnTo>
                    <a:pt x="672" y="671301"/>
                  </a:lnTo>
                  <a:lnTo>
                    <a:pt x="0" y="672500"/>
                  </a:lnTo>
                  <a:lnTo>
                    <a:pt x="2487" y="675074"/>
                  </a:lnTo>
                  <a:lnTo>
                    <a:pt x="5060" y="677563"/>
                  </a:lnTo>
                  <a:lnTo>
                    <a:pt x="10121" y="677563"/>
                  </a:lnTo>
                  <a:lnTo>
                    <a:pt x="15182" y="680137"/>
                  </a:lnTo>
                  <a:lnTo>
                    <a:pt x="28051" y="684286"/>
                  </a:lnTo>
                  <a:lnTo>
                    <a:pt x="39414" y="691628"/>
                  </a:lnTo>
                  <a:lnTo>
                    <a:pt x="43060" y="698072"/>
                  </a:lnTo>
                  <a:lnTo>
                    <a:pt x="48121" y="705623"/>
                  </a:lnTo>
                  <a:lnTo>
                    <a:pt x="45547" y="713260"/>
                  </a:lnTo>
                  <a:lnTo>
                    <a:pt x="40487" y="715835"/>
                  </a:lnTo>
                  <a:lnTo>
                    <a:pt x="40487" y="718323"/>
                  </a:lnTo>
                  <a:lnTo>
                    <a:pt x="45547" y="720897"/>
                  </a:lnTo>
                  <a:lnTo>
                    <a:pt x="50608" y="723386"/>
                  </a:lnTo>
                  <a:lnTo>
                    <a:pt x="58242" y="723386"/>
                  </a:lnTo>
                  <a:lnTo>
                    <a:pt x="63303" y="725960"/>
                  </a:lnTo>
                  <a:lnTo>
                    <a:pt x="68364" y="725960"/>
                  </a:lnTo>
                  <a:lnTo>
                    <a:pt x="75913" y="728449"/>
                  </a:lnTo>
                  <a:lnTo>
                    <a:pt x="87758" y="734140"/>
                  </a:lnTo>
                  <a:lnTo>
                    <a:pt x="98440" y="740924"/>
                  </a:lnTo>
                  <a:lnTo>
                    <a:pt x="108495" y="748242"/>
                  </a:lnTo>
                  <a:lnTo>
                    <a:pt x="114169" y="753763"/>
                  </a:lnTo>
                  <a:lnTo>
                    <a:pt x="125452" y="761616"/>
                  </a:lnTo>
                  <a:lnTo>
                    <a:pt x="136180" y="766118"/>
                  </a:lnTo>
                  <a:lnTo>
                    <a:pt x="149034" y="768942"/>
                  </a:lnTo>
                  <a:lnTo>
                    <a:pt x="149596" y="769037"/>
                  </a:lnTo>
                  <a:lnTo>
                    <a:pt x="159717" y="774100"/>
                  </a:lnTo>
                  <a:lnTo>
                    <a:pt x="172046" y="778763"/>
                  </a:lnTo>
                  <a:lnTo>
                    <a:pt x="182721" y="785136"/>
                  </a:lnTo>
                  <a:lnTo>
                    <a:pt x="185107" y="786714"/>
                  </a:lnTo>
                  <a:lnTo>
                    <a:pt x="190168" y="789289"/>
                  </a:lnTo>
                  <a:lnTo>
                    <a:pt x="197717" y="791777"/>
                  </a:lnTo>
                  <a:lnTo>
                    <a:pt x="202778" y="794352"/>
                  </a:lnTo>
                  <a:lnTo>
                    <a:pt x="205351" y="796840"/>
                  </a:lnTo>
                  <a:lnTo>
                    <a:pt x="213157" y="796840"/>
                  </a:lnTo>
                  <a:lnTo>
                    <a:pt x="220705" y="799414"/>
                  </a:lnTo>
                  <a:lnTo>
                    <a:pt x="233993" y="802148"/>
                  </a:lnTo>
                  <a:lnTo>
                    <a:pt x="246674" y="806080"/>
                  </a:lnTo>
                  <a:lnTo>
                    <a:pt x="256217" y="812115"/>
                  </a:lnTo>
                  <a:lnTo>
                    <a:pt x="256217" y="814603"/>
                  </a:lnTo>
                  <a:lnTo>
                    <a:pt x="261278" y="819666"/>
                  </a:lnTo>
                  <a:lnTo>
                    <a:pt x="266339" y="827475"/>
                  </a:lnTo>
                  <a:lnTo>
                    <a:pt x="276461" y="827475"/>
                  </a:lnTo>
                  <a:lnTo>
                    <a:pt x="276461" y="819666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object 59"/>
            <p:cNvSpPr/>
            <p:nvPr/>
          </p:nvSpPr>
          <p:spPr>
            <a:xfrm>
              <a:off x="6228777" y="3448357"/>
              <a:ext cx="285478" cy="538206"/>
            </a:xfrm>
            <a:custGeom>
              <a:avLst/>
              <a:gdLst/>
              <a:ahLst/>
              <a:cxnLst/>
              <a:rect l="l" t="t" r="r" b="b"/>
              <a:pathLst>
                <a:path w="285478" h="538206">
                  <a:moveTo>
                    <a:pt x="96212" y="530655"/>
                  </a:moveTo>
                  <a:lnTo>
                    <a:pt x="98700" y="528080"/>
                  </a:lnTo>
                  <a:lnTo>
                    <a:pt x="103761" y="523017"/>
                  </a:lnTo>
                  <a:lnTo>
                    <a:pt x="108822" y="517955"/>
                  </a:lnTo>
                  <a:lnTo>
                    <a:pt x="116456" y="515209"/>
                  </a:lnTo>
                  <a:lnTo>
                    <a:pt x="124004" y="507571"/>
                  </a:lnTo>
                  <a:lnTo>
                    <a:pt x="129065" y="502509"/>
                  </a:lnTo>
                  <a:lnTo>
                    <a:pt x="134212" y="497446"/>
                  </a:lnTo>
                  <a:lnTo>
                    <a:pt x="139273" y="489894"/>
                  </a:lnTo>
                  <a:lnTo>
                    <a:pt x="134212" y="482257"/>
                  </a:lnTo>
                  <a:lnTo>
                    <a:pt x="131639" y="479769"/>
                  </a:lnTo>
                  <a:lnTo>
                    <a:pt x="131639" y="477194"/>
                  </a:lnTo>
                  <a:lnTo>
                    <a:pt x="123713" y="467033"/>
                  </a:lnTo>
                  <a:lnTo>
                    <a:pt x="118258" y="455372"/>
                  </a:lnTo>
                  <a:lnTo>
                    <a:pt x="116456" y="449306"/>
                  </a:lnTo>
                  <a:lnTo>
                    <a:pt x="110855" y="437720"/>
                  </a:lnTo>
                  <a:lnTo>
                    <a:pt x="104528" y="426295"/>
                  </a:lnTo>
                  <a:lnTo>
                    <a:pt x="98700" y="418929"/>
                  </a:lnTo>
                  <a:lnTo>
                    <a:pt x="98700" y="416354"/>
                  </a:lnTo>
                  <a:lnTo>
                    <a:pt x="96212" y="413866"/>
                  </a:lnTo>
                  <a:lnTo>
                    <a:pt x="96212" y="411291"/>
                  </a:lnTo>
                  <a:lnTo>
                    <a:pt x="98700" y="408803"/>
                  </a:lnTo>
                  <a:lnTo>
                    <a:pt x="101273" y="406229"/>
                  </a:lnTo>
                  <a:lnTo>
                    <a:pt x="106334" y="403740"/>
                  </a:lnTo>
                  <a:lnTo>
                    <a:pt x="108822" y="401166"/>
                  </a:lnTo>
                  <a:lnTo>
                    <a:pt x="113883" y="398677"/>
                  </a:lnTo>
                  <a:lnTo>
                    <a:pt x="118944" y="396103"/>
                  </a:lnTo>
                  <a:lnTo>
                    <a:pt x="121517" y="393614"/>
                  </a:lnTo>
                  <a:lnTo>
                    <a:pt x="121517" y="385806"/>
                  </a:lnTo>
                  <a:lnTo>
                    <a:pt x="118944" y="383231"/>
                  </a:lnTo>
                  <a:lnTo>
                    <a:pt x="118944" y="378168"/>
                  </a:lnTo>
                  <a:lnTo>
                    <a:pt x="121517" y="373106"/>
                  </a:lnTo>
                  <a:lnTo>
                    <a:pt x="129873" y="362392"/>
                  </a:lnTo>
                  <a:lnTo>
                    <a:pt x="143191" y="355039"/>
                  </a:lnTo>
                  <a:lnTo>
                    <a:pt x="156236" y="351057"/>
                  </a:lnTo>
                  <a:lnTo>
                    <a:pt x="162261" y="350280"/>
                  </a:lnTo>
                  <a:lnTo>
                    <a:pt x="164749" y="347791"/>
                  </a:lnTo>
                  <a:lnTo>
                    <a:pt x="167322" y="347791"/>
                  </a:lnTo>
                  <a:lnTo>
                    <a:pt x="182505" y="345217"/>
                  </a:lnTo>
                  <a:lnTo>
                    <a:pt x="185078" y="342729"/>
                  </a:lnTo>
                  <a:lnTo>
                    <a:pt x="185078" y="332603"/>
                  </a:lnTo>
                  <a:lnTo>
                    <a:pt x="179343" y="318395"/>
                  </a:lnTo>
                  <a:lnTo>
                    <a:pt x="172155" y="306655"/>
                  </a:lnTo>
                  <a:lnTo>
                    <a:pt x="169810" y="304714"/>
                  </a:lnTo>
                  <a:lnTo>
                    <a:pt x="167322" y="304714"/>
                  </a:lnTo>
                  <a:lnTo>
                    <a:pt x="164749" y="302140"/>
                  </a:lnTo>
                  <a:lnTo>
                    <a:pt x="164749" y="299651"/>
                  </a:lnTo>
                  <a:lnTo>
                    <a:pt x="162261" y="299651"/>
                  </a:lnTo>
                  <a:lnTo>
                    <a:pt x="162261" y="297077"/>
                  </a:lnTo>
                  <a:lnTo>
                    <a:pt x="164749" y="294589"/>
                  </a:lnTo>
                  <a:lnTo>
                    <a:pt x="169363" y="283278"/>
                  </a:lnTo>
                  <a:lnTo>
                    <a:pt x="174995" y="270421"/>
                  </a:lnTo>
                  <a:lnTo>
                    <a:pt x="177444" y="264126"/>
                  </a:lnTo>
                  <a:lnTo>
                    <a:pt x="179931" y="261637"/>
                  </a:lnTo>
                  <a:lnTo>
                    <a:pt x="177444" y="259063"/>
                  </a:lnTo>
                  <a:lnTo>
                    <a:pt x="177444" y="246191"/>
                  </a:lnTo>
                  <a:lnTo>
                    <a:pt x="179931" y="241128"/>
                  </a:lnTo>
                  <a:lnTo>
                    <a:pt x="182505" y="238640"/>
                  </a:lnTo>
                  <a:lnTo>
                    <a:pt x="190139" y="236065"/>
                  </a:lnTo>
                  <a:lnTo>
                    <a:pt x="197687" y="233577"/>
                  </a:lnTo>
                  <a:lnTo>
                    <a:pt x="202748" y="233577"/>
                  </a:lnTo>
                  <a:lnTo>
                    <a:pt x="205321" y="236065"/>
                  </a:lnTo>
                  <a:lnTo>
                    <a:pt x="207809" y="236065"/>
                  </a:lnTo>
                  <a:lnTo>
                    <a:pt x="210382" y="233577"/>
                  </a:lnTo>
                  <a:lnTo>
                    <a:pt x="207809" y="228428"/>
                  </a:lnTo>
                  <a:lnTo>
                    <a:pt x="207809" y="223365"/>
                  </a:lnTo>
                  <a:lnTo>
                    <a:pt x="205321" y="218303"/>
                  </a:lnTo>
                  <a:lnTo>
                    <a:pt x="205321" y="213240"/>
                  </a:lnTo>
                  <a:lnTo>
                    <a:pt x="202748" y="210751"/>
                  </a:lnTo>
                  <a:lnTo>
                    <a:pt x="205321" y="208177"/>
                  </a:lnTo>
                  <a:lnTo>
                    <a:pt x="205321" y="205688"/>
                  </a:lnTo>
                  <a:lnTo>
                    <a:pt x="207809" y="203114"/>
                  </a:lnTo>
                  <a:lnTo>
                    <a:pt x="230626" y="203114"/>
                  </a:lnTo>
                  <a:lnTo>
                    <a:pt x="238260" y="208177"/>
                  </a:lnTo>
                  <a:lnTo>
                    <a:pt x="240748" y="213240"/>
                  </a:lnTo>
                  <a:lnTo>
                    <a:pt x="240748" y="220877"/>
                  </a:lnTo>
                  <a:lnTo>
                    <a:pt x="248382" y="220877"/>
                  </a:lnTo>
                  <a:lnTo>
                    <a:pt x="253443" y="218303"/>
                  </a:lnTo>
                  <a:lnTo>
                    <a:pt x="258504" y="223365"/>
                  </a:lnTo>
                  <a:lnTo>
                    <a:pt x="260991" y="228428"/>
                  </a:lnTo>
                  <a:lnTo>
                    <a:pt x="260991" y="236065"/>
                  </a:lnTo>
                  <a:lnTo>
                    <a:pt x="266052" y="233577"/>
                  </a:lnTo>
                  <a:lnTo>
                    <a:pt x="268625" y="233577"/>
                  </a:lnTo>
                  <a:lnTo>
                    <a:pt x="273858" y="236065"/>
                  </a:lnTo>
                  <a:lnTo>
                    <a:pt x="273858" y="228428"/>
                  </a:lnTo>
                  <a:lnTo>
                    <a:pt x="276431" y="220877"/>
                  </a:lnTo>
                  <a:lnTo>
                    <a:pt x="276431" y="210751"/>
                  </a:lnTo>
                  <a:lnTo>
                    <a:pt x="279004" y="210751"/>
                  </a:lnTo>
                  <a:lnTo>
                    <a:pt x="285478" y="203926"/>
                  </a:lnTo>
                  <a:lnTo>
                    <a:pt x="284931" y="192979"/>
                  </a:lnTo>
                  <a:lnTo>
                    <a:pt x="281492" y="180288"/>
                  </a:lnTo>
                  <a:lnTo>
                    <a:pt x="281492" y="175225"/>
                  </a:lnTo>
                  <a:lnTo>
                    <a:pt x="279004" y="172737"/>
                  </a:lnTo>
                  <a:lnTo>
                    <a:pt x="279004" y="167674"/>
                  </a:lnTo>
                  <a:lnTo>
                    <a:pt x="276431" y="162611"/>
                  </a:lnTo>
                  <a:lnTo>
                    <a:pt x="276431" y="160037"/>
                  </a:lnTo>
                  <a:lnTo>
                    <a:pt x="268625" y="154974"/>
                  </a:lnTo>
                  <a:lnTo>
                    <a:pt x="266052" y="152486"/>
                  </a:lnTo>
                  <a:lnTo>
                    <a:pt x="263564" y="152486"/>
                  </a:lnTo>
                  <a:lnTo>
                    <a:pt x="263564" y="149911"/>
                  </a:lnTo>
                  <a:lnTo>
                    <a:pt x="254286" y="143059"/>
                  </a:lnTo>
                  <a:lnTo>
                    <a:pt x="246123" y="132870"/>
                  </a:lnTo>
                  <a:lnTo>
                    <a:pt x="243321" y="126914"/>
                  </a:lnTo>
                  <a:lnTo>
                    <a:pt x="243462" y="114391"/>
                  </a:lnTo>
                  <a:lnTo>
                    <a:pt x="244451" y="101340"/>
                  </a:lnTo>
                  <a:lnTo>
                    <a:pt x="245808" y="93963"/>
                  </a:lnTo>
                  <a:lnTo>
                    <a:pt x="245808" y="73711"/>
                  </a:lnTo>
                  <a:lnTo>
                    <a:pt x="245199" y="61533"/>
                  </a:lnTo>
                  <a:lnTo>
                    <a:pt x="247831" y="49279"/>
                  </a:lnTo>
                  <a:lnTo>
                    <a:pt x="248382" y="48397"/>
                  </a:lnTo>
                  <a:lnTo>
                    <a:pt x="248382" y="45823"/>
                  </a:lnTo>
                  <a:lnTo>
                    <a:pt x="250869" y="43334"/>
                  </a:lnTo>
                  <a:lnTo>
                    <a:pt x="258504" y="43334"/>
                  </a:lnTo>
                  <a:lnTo>
                    <a:pt x="258504" y="45823"/>
                  </a:lnTo>
                  <a:lnTo>
                    <a:pt x="260991" y="45823"/>
                  </a:lnTo>
                  <a:lnTo>
                    <a:pt x="260991" y="40760"/>
                  </a:lnTo>
                  <a:lnTo>
                    <a:pt x="258504" y="40760"/>
                  </a:lnTo>
                  <a:lnTo>
                    <a:pt x="255930" y="38185"/>
                  </a:lnTo>
                  <a:lnTo>
                    <a:pt x="250869" y="38185"/>
                  </a:lnTo>
                  <a:lnTo>
                    <a:pt x="250869" y="35697"/>
                  </a:lnTo>
                  <a:lnTo>
                    <a:pt x="248382" y="33123"/>
                  </a:lnTo>
                  <a:lnTo>
                    <a:pt x="250869" y="30634"/>
                  </a:lnTo>
                  <a:lnTo>
                    <a:pt x="250869" y="28060"/>
                  </a:lnTo>
                  <a:lnTo>
                    <a:pt x="253443" y="22997"/>
                  </a:lnTo>
                  <a:lnTo>
                    <a:pt x="255930" y="17934"/>
                  </a:lnTo>
                  <a:lnTo>
                    <a:pt x="258504" y="15445"/>
                  </a:lnTo>
                  <a:lnTo>
                    <a:pt x="260991" y="10383"/>
                  </a:lnTo>
                  <a:lnTo>
                    <a:pt x="260991" y="5320"/>
                  </a:lnTo>
                  <a:lnTo>
                    <a:pt x="258504" y="7808"/>
                  </a:lnTo>
                  <a:lnTo>
                    <a:pt x="243321" y="7808"/>
                  </a:lnTo>
                  <a:lnTo>
                    <a:pt x="240748" y="5320"/>
                  </a:lnTo>
                  <a:lnTo>
                    <a:pt x="238260" y="5320"/>
                  </a:lnTo>
                  <a:lnTo>
                    <a:pt x="235687" y="2745"/>
                  </a:lnTo>
                  <a:lnTo>
                    <a:pt x="230626" y="2745"/>
                  </a:lnTo>
                  <a:lnTo>
                    <a:pt x="222992" y="0"/>
                  </a:lnTo>
                  <a:lnTo>
                    <a:pt x="220504" y="2745"/>
                  </a:lnTo>
                  <a:lnTo>
                    <a:pt x="210382" y="7808"/>
                  </a:lnTo>
                  <a:lnTo>
                    <a:pt x="207809" y="10383"/>
                  </a:lnTo>
                  <a:lnTo>
                    <a:pt x="202748" y="10383"/>
                  </a:lnTo>
                  <a:lnTo>
                    <a:pt x="200261" y="12871"/>
                  </a:lnTo>
                  <a:lnTo>
                    <a:pt x="195200" y="15445"/>
                  </a:lnTo>
                  <a:lnTo>
                    <a:pt x="183661" y="22188"/>
                  </a:lnTo>
                  <a:lnTo>
                    <a:pt x="172137" y="28105"/>
                  </a:lnTo>
                  <a:lnTo>
                    <a:pt x="160641" y="32320"/>
                  </a:lnTo>
                  <a:lnTo>
                    <a:pt x="157200" y="33123"/>
                  </a:lnTo>
                  <a:lnTo>
                    <a:pt x="152139" y="35697"/>
                  </a:lnTo>
                  <a:lnTo>
                    <a:pt x="144505" y="33123"/>
                  </a:lnTo>
                  <a:lnTo>
                    <a:pt x="131639" y="33123"/>
                  </a:lnTo>
                  <a:lnTo>
                    <a:pt x="116456" y="30634"/>
                  </a:lnTo>
                  <a:lnTo>
                    <a:pt x="113883" y="33123"/>
                  </a:lnTo>
                  <a:lnTo>
                    <a:pt x="113883" y="58523"/>
                  </a:lnTo>
                  <a:lnTo>
                    <a:pt x="106334" y="63585"/>
                  </a:lnTo>
                  <a:lnTo>
                    <a:pt x="101273" y="68648"/>
                  </a:lnTo>
                  <a:lnTo>
                    <a:pt x="96212" y="71137"/>
                  </a:lnTo>
                  <a:lnTo>
                    <a:pt x="86005" y="71137"/>
                  </a:lnTo>
                  <a:lnTo>
                    <a:pt x="78456" y="66074"/>
                  </a:lnTo>
                  <a:lnTo>
                    <a:pt x="70822" y="63585"/>
                  </a:lnTo>
                  <a:lnTo>
                    <a:pt x="68335" y="61011"/>
                  </a:lnTo>
                  <a:lnTo>
                    <a:pt x="65761" y="61011"/>
                  </a:lnTo>
                  <a:lnTo>
                    <a:pt x="53349" y="56499"/>
                  </a:lnTo>
                  <a:lnTo>
                    <a:pt x="40902" y="53436"/>
                  </a:lnTo>
                  <a:lnTo>
                    <a:pt x="28414" y="51637"/>
                  </a:lnTo>
                  <a:lnTo>
                    <a:pt x="15878" y="50918"/>
                  </a:lnTo>
                  <a:lnTo>
                    <a:pt x="12408" y="50885"/>
                  </a:lnTo>
                  <a:lnTo>
                    <a:pt x="0" y="48844"/>
                  </a:lnTo>
                  <a:lnTo>
                    <a:pt x="1901" y="314519"/>
                  </a:lnTo>
                  <a:lnTo>
                    <a:pt x="7708" y="305165"/>
                  </a:lnTo>
                  <a:lnTo>
                    <a:pt x="22726" y="299970"/>
                  </a:lnTo>
                  <a:lnTo>
                    <a:pt x="25274" y="299651"/>
                  </a:lnTo>
                  <a:lnTo>
                    <a:pt x="30335" y="297077"/>
                  </a:lnTo>
                  <a:lnTo>
                    <a:pt x="37884" y="297077"/>
                  </a:lnTo>
                  <a:lnTo>
                    <a:pt x="37884" y="294589"/>
                  </a:lnTo>
                  <a:lnTo>
                    <a:pt x="40457" y="292014"/>
                  </a:lnTo>
                  <a:lnTo>
                    <a:pt x="45518" y="289526"/>
                  </a:lnTo>
                  <a:lnTo>
                    <a:pt x="48091" y="292014"/>
                  </a:lnTo>
                  <a:lnTo>
                    <a:pt x="60831" y="294749"/>
                  </a:lnTo>
                  <a:lnTo>
                    <a:pt x="72470" y="294550"/>
                  </a:lnTo>
                  <a:lnTo>
                    <a:pt x="84721" y="292680"/>
                  </a:lnTo>
                  <a:lnTo>
                    <a:pt x="88578" y="292014"/>
                  </a:lnTo>
                  <a:lnTo>
                    <a:pt x="103761" y="292014"/>
                  </a:lnTo>
                  <a:lnTo>
                    <a:pt x="111395" y="289526"/>
                  </a:lnTo>
                  <a:lnTo>
                    <a:pt x="118943" y="289526"/>
                  </a:lnTo>
                  <a:lnTo>
                    <a:pt x="121517" y="294589"/>
                  </a:lnTo>
                  <a:lnTo>
                    <a:pt x="126578" y="299651"/>
                  </a:lnTo>
                  <a:lnTo>
                    <a:pt x="124004" y="304714"/>
                  </a:lnTo>
                  <a:lnTo>
                    <a:pt x="121517" y="309777"/>
                  </a:lnTo>
                  <a:lnTo>
                    <a:pt x="121517" y="314840"/>
                  </a:lnTo>
                  <a:lnTo>
                    <a:pt x="118943" y="319903"/>
                  </a:lnTo>
                  <a:lnTo>
                    <a:pt x="118943" y="322391"/>
                  </a:lnTo>
                  <a:lnTo>
                    <a:pt x="121517" y="327540"/>
                  </a:lnTo>
                  <a:lnTo>
                    <a:pt x="121517" y="332603"/>
                  </a:lnTo>
                  <a:lnTo>
                    <a:pt x="123159" y="343833"/>
                  </a:lnTo>
                  <a:lnTo>
                    <a:pt x="122341" y="355805"/>
                  </a:lnTo>
                  <a:lnTo>
                    <a:pt x="116567" y="366954"/>
                  </a:lnTo>
                  <a:lnTo>
                    <a:pt x="108822" y="373106"/>
                  </a:lnTo>
                  <a:lnTo>
                    <a:pt x="103761" y="375680"/>
                  </a:lnTo>
                  <a:lnTo>
                    <a:pt x="91152" y="375680"/>
                  </a:lnTo>
                  <a:lnTo>
                    <a:pt x="96212" y="538206"/>
                  </a:lnTo>
                  <a:lnTo>
                    <a:pt x="96212" y="530655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bject 60"/>
            <p:cNvSpPr/>
            <p:nvPr/>
          </p:nvSpPr>
          <p:spPr>
            <a:xfrm>
              <a:off x="6236124" y="3753072"/>
              <a:ext cx="101474" cy="57601"/>
            </a:xfrm>
            <a:custGeom>
              <a:avLst/>
              <a:gdLst/>
              <a:ahLst/>
              <a:cxnLst/>
              <a:rect l="l" t="t" r="r" b="b"/>
              <a:pathLst>
                <a:path w="101474" h="57601">
                  <a:moveTo>
                    <a:pt x="92110" y="56411"/>
                  </a:moveTo>
                  <a:lnTo>
                    <a:pt x="93926" y="55691"/>
                  </a:lnTo>
                  <a:lnTo>
                    <a:pt x="100075" y="47580"/>
                  </a:lnTo>
                  <a:lnTo>
                    <a:pt x="99453" y="33306"/>
                  </a:lnTo>
                  <a:lnTo>
                    <a:pt x="98987" y="30377"/>
                  </a:lnTo>
                  <a:lnTo>
                    <a:pt x="98987" y="7551"/>
                  </a:lnTo>
                  <a:lnTo>
                    <a:pt x="101474" y="5062"/>
                  </a:lnTo>
                  <a:lnTo>
                    <a:pt x="101474" y="0"/>
                  </a:lnTo>
                  <a:lnTo>
                    <a:pt x="91353" y="0"/>
                  </a:lnTo>
                  <a:lnTo>
                    <a:pt x="86292" y="2488"/>
                  </a:lnTo>
                  <a:lnTo>
                    <a:pt x="76170" y="2488"/>
                  </a:lnTo>
                  <a:lnTo>
                    <a:pt x="76170" y="7551"/>
                  </a:lnTo>
                  <a:lnTo>
                    <a:pt x="73597" y="10125"/>
                  </a:lnTo>
                  <a:lnTo>
                    <a:pt x="68536" y="12614"/>
                  </a:lnTo>
                  <a:lnTo>
                    <a:pt x="66048" y="12614"/>
                  </a:lnTo>
                  <a:lnTo>
                    <a:pt x="63475" y="10125"/>
                  </a:lnTo>
                  <a:lnTo>
                    <a:pt x="58601" y="8023"/>
                  </a:lnTo>
                  <a:lnTo>
                    <a:pt x="47826" y="6684"/>
                  </a:lnTo>
                  <a:lnTo>
                    <a:pt x="30419" y="6828"/>
                  </a:lnTo>
                  <a:lnTo>
                    <a:pt x="20415" y="7551"/>
                  </a:lnTo>
                  <a:lnTo>
                    <a:pt x="7548" y="10125"/>
                  </a:lnTo>
                  <a:lnTo>
                    <a:pt x="7548" y="43077"/>
                  </a:lnTo>
                  <a:lnTo>
                    <a:pt x="5060" y="45565"/>
                  </a:lnTo>
                  <a:lnTo>
                    <a:pt x="5060" y="53202"/>
                  </a:lnTo>
                  <a:lnTo>
                    <a:pt x="2487" y="53202"/>
                  </a:lnTo>
                  <a:lnTo>
                    <a:pt x="0" y="55691"/>
                  </a:lnTo>
                  <a:lnTo>
                    <a:pt x="8025" y="56116"/>
                  </a:lnTo>
                  <a:lnTo>
                    <a:pt x="19581" y="56744"/>
                  </a:lnTo>
                  <a:lnTo>
                    <a:pt x="34602" y="56606"/>
                  </a:lnTo>
                  <a:lnTo>
                    <a:pt x="45805" y="55691"/>
                  </a:lnTo>
                  <a:lnTo>
                    <a:pt x="66048" y="55691"/>
                  </a:lnTo>
                  <a:lnTo>
                    <a:pt x="80283" y="57601"/>
                  </a:lnTo>
                  <a:lnTo>
                    <a:pt x="92110" y="56411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object 61"/>
            <p:cNvSpPr/>
            <p:nvPr/>
          </p:nvSpPr>
          <p:spPr>
            <a:xfrm>
              <a:off x="5964638" y="2537216"/>
              <a:ext cx="555752" cy="969663"/>
            </a:xfrm>
            <a:custGeom>
              <a:avLst/>
              <a:gdLst/>
              <a:ahLst/>
              <a:cxnLst/>
              <a:rect l="l" t="t" r="r" b="b"/>
              <a:pathLst>
                <a:path w="555752" h="969663">
                  <a:moveTo>
                    <a:pt x="360351" y="964601"/>
                  </a:moveTo>
                  <a:lnTo>
                    <a:pt x="362839" y="962026"/>
                  </a:lnTo>
                  <a:lnTo>
                    <a:pt x="362839" y="941775"/>
                  </a:lnTo>
                  <a:lnTo>
                    <a:pt x="367899" y="936712"/>
                  </a:lnTo>
                  <a:lnTo>
                    <a:pt x="377440" y="931338"/>
                  </a:lnTo>
                  <a:lnTo>
                    <a:pt x="389943" y="930144"/>
                  </a:lnTo>
                  <a:lnTo>
                    <a:pt x="403411" y="931649"/>
                  </a:lnTo>
                  <a:lnTo>
                    <a:pt x="416278" y="931649"/>
                  </a:lnTo>
                  <a:lnTo>
                    <a:pt x="428339" y="927802"/>
                  </a:lnTo>
                  <a:lnTo>
                    <a:pt x="439929" y="921854"/>
                  </a:lnTo>
                  <a:lnTo>
                    <a:pt x="450521" y="914770"/>
                  </a:lnTo>
                  <a:lnTo>
                    <a:pt x="451704" y="913886"/>
                  </a:lnTo>
                  <a:lnTo>
                    <a:pt x="456765" y="911140"/>
                  </a:lnTo>
                  <a:lnTo>
                    <a:pt x="461826" y="908652"/>
                  </a:lnTo>
                  <a:lnTo>
                    <a:pt x="466887" y="908652"/>
                  </a:lnTo>
                  <a:lnTo>
                    <a:pt x="466887" y="906078"/>
                  </a:lnTo>
                  <a:lnTo>
                    <a:pt x="479035" y="900657"/>
                  </a:lnTo>
                  <a:lnTo>
                    <a:pt x="489623" y="897829"/>
                  </a:lnTo>
                  <a:lnTo>
                    <a:pt x="497338" y="898440"/>
                  </a:lnTo>
                  <a:lnTo>
                    <a:pt x="502399" y="898440"/>
                  </a:lnTo>
                  <a:lnTo>
                    <a:pt x="504886" y="901015"/>
                  </a:lnTo>
                  <a:lnTo>
                    <a:pt x="507460" y="901015"/>
                  </a:lnTo>
                  <a:lnTo>
                    <a:pt x="509947" y="903589"/>
                  </a:lnTo>
                  <a:lnTo>
                    <a:pt x="517581" y="903589"/>
                  </a:lnTo>
                  <a:lnTo>
                    <a:pt x="520069" y="901015"/>
                  </a:lnTo>
                  <a:lnTo>
                    <a:pt x="520069" y="895952"/>
                  </a:lnTo>
                  <a:lnTo>
                    <a:pt x="517581" y="893378"/>
                  </a:lnTo>
                  <a:lnTo>
                    <a:pt x="517581" y="890889"/>
                  </a:lnTo>
                  <a:lnTo>
                    <a:pt x="515008" y="888315"/>
                  </a:lnTo>
                  <a:lnTo>
                    <a:pt x="512520" y="883252"/>
                  </a:lnTo>
                  <a:lnTo>
                    <a:pt x="509947" y="875700"/>
                  </a:lnTo>
                  <a:lnTo>
                    <a:pt x="509947" y="863000"/>
                  </a:lnTo>
                  <a:lnTo>
                    <a:pt x="512520" y="860512"/>
                  </a:lnTo>
                  <a:lnTo>
                    <a:pt x="512520" y="852875"/>
                  </a:lnTo>
                  <a:lnTo>
                    <a:pt x="509947" y="850300"/>
                  </a:lnTo>
                  <a:lnTo>
                    <a:pt x="507460" y="847812"/>
                  </a:lnTo>
                  <a:lnTo>
                    <a:pt x="507460" y="845238"/>
                  </a:lnTo>
                  <a:lnTo>
                    <a:pt x="504886" y="840175"/>
                  </a:lnTo>
                  <a:lnTo>
                    <a:pt x="502399" y="837686"/>
                  </a:lnTo>
                  <a:lnTo>
                    <a:pt x="500890" y="822201"/>
                  </a:lnTo>
                  <a:lnTo>
                    <a:pt x="504033" y="810818"/>
                  </a:lnTo>
                  <a:lnTo>
                    <a:pt x="509901" y="802403"/>
                  </a:lnTo>
                  <a:lnTo>
                    <a:pt x="512520" y="799672"/>
                  </a:lnTo>
                  <a:lnTo>
                    <a:pt x="517581" y="797098"/>
                  </a:lnTo>
                  <a:lnTo>
                    <a:pt x="520069" y="792035"/>
                  </a:lnTo>
                  <a:lnTo>
                    <a:pt x="522642" y="789546"/>
                  </a:lnTo>
                  <a:lnTo>
                    <a:pt x="525130" y="784483"/>
                  </a:lnTo>
                  <a:lnTo>
                    <a:pt x="525130" y="781737"/>
                  </a:lnTo>
                  <a:lnTo>
                    <a:pt x="522642" y="779163"/>
                  </a:lnTo>
                  <a:lnTo>
                    <a:pt x="520069" y="774100"/>
                  </a:lnTo>
                  <a:lnTo>
                    <a:pt x="517581" y="769037"/>
                  </a:lnTo>
                  <a:lnTo>
                    <a:pt x="517581" y="758912"/>
                  </a:lnTo>
                  <a:lnTo>
                    <a:pt x="522642" y="753849"/>
                  </a:lnTo>
                  <a:lnTo>
                    <a:pt x="527703" y="748786"/>
                  </a:lnTo>
                  <a:lnTo>
                    <a:pt x="520069" y="746212"/>
                  </a:lnTo>
                  <a:lnTo>
                    <a:pt x="512520" y="743723"/>
                  </a:lnTo>
                  <a:lnTo>
                    <a:pt x="499825" y="743723"/>
                  </a:lnTo>
                  <a:lnTo>
                    <a:pt x="486707" y="745053"/>
                  </a:lnTo>
                  <a:lnTo>
                    <a:pt x="474308" y="741515"/>
                  </a:lnTo>
                  <a:lnTo>
                    <a:pt x="469460" y="736086"/>
                  </a:lnTo>
                  <a:lnTo>
                    <a:pt x="469126" y="723503"/>
                  </a:lnTo>
                  <a:lnTo>
                    <a:pt x="474817" y="713318"/>
                  </a:lnTo>
                  <a:lnTo>
                    <a:pt x="482653" y="705088"/>
                  </a:lnTo>
                  <a:lnTo>
                    <a:pt x="484643" y="703135"/>
                  </a:lnTo>
                  <a:lnTo>
                    <a:pt x="487130" y="700646"/>
                  </a:lnTo>
                  <a:lnTo>
                    <a:pt x="489704" y="698072"/>
                  </a:lnTo>
                  <a:lnTo>
                    <a:pt x="492191" y="698072"/>
                  </a:lnTo>
                  <a:lnTo>
                    <a:pt x="494764" y="693009"/>
                  </a:lnTo>
                  <a:lnTo>
                    <a:pt x="494764" y="680395"/>
                  </a:lnTo>
                  <a:lnTo>
                    <a:pt x="497338" y="675332"/>
                  </a:lnTo>
                  <a:lnTo>
                    <a:pt x="499825" y="670269"/>
                  </a:lnTo>
                  <a:lnTo>
                    <a:pt x="499825" y="665120"/>
                  </a:lnTo>
                  <a:lnTo>
                    <a:pt x="504886" y="665120"/>
                  </a:lnTo>
                  <a:lnTo>
                    <a:pt x="507460" y="662632"/>
                  </a:lnTo>
                  <a:lnTo>
                    <a:pt x="507460" y="660057"/>
                  </a:lnTo>
                  <a:lnTo>
                    <a:pt x="509947" y="657569"/>
                  </a:lnTo>
                  <a:lnTo>
                    <a:pt x="509947" y="652249"/>
                  </a:lnTo>
                  <a:lnTo>
                    <a:pt x="512520" y="647186"/>
                  </a:lnTo>
                  <a:lnTo>
                    <a:pt x="517581" y="642123"/>
                  </a:lnTo>
                  <a:lnTo>
                    <a:pt x="525130" y="637060"/>
                  </a:lnTo>
                  <a:lnTo>
                    <a:pt x="530191" y="637060"/>
                  </a:lnTo>
                  <a:lnTo>
                    <a:pt x="535509" y="634572"/>
                  </a:lnTo>
                  <a:lnTo>
                    <a:pt x="540570" y="631997"/>
                  </a:lnTo>
                  <a:lnTo>
                    <a:pt x="545631" y="631997"/>
                  </a:lnTo>
                  <a:lnTo>
                    <a:pt x="548204" y="629509"/>
                  </a:lnTo>
                  <a:lnTo>
                    <a:pt x="555752" y="621872"/>
                  </a:lnTo>
                  <a:lnTo>
                    <a:pt x="555752" y="611746"/>
                  </a:lnTo>
                  <a:lnTo>
                    <a:pt x="553265" y="606683"/>
                  </a:lnTo>
                  <a:lnTo>
                    <a:pt x="553265" y="596557"/>
                  </a:lnTo>
                  <a:lnTo>
                    <a:pt x="548204" y="596557"/>
                  </a:lnTo>
                  <a:lnTo>
                    <a:pt x="545631" y="593983"/>
                  </a:lnTo>
                  <a:lnTo>
                    <a:pt x="540570" y="591495"/>
                  </a:lnTo>
                  <a:lnTo>
                    <a:pt x="537996" y="588920"/>
                  </a:lnTo>
                  <a:lnTo>
                    <a:pt x="535509" y="588920"/>
                  </a:lnTo>
                  <a:lnTo>
                    <a:pt x="532764" y="586432"/>
                  </a:lnTo>
                  <a:lnTo>
                    <a:pt x="522642" y="586432"/>
                  </a:lnTo>
                  <a:lnTo>
                    <a:pt x="515008" y="588920"/>
                  </a:lnTo>
                  <a:lnTo>
                    <a:pt x="507460" y="581369"/>
                  </a:lnTo>
                  <a:lnTo>
                    <a:pt x="499866" y="572435"/>
                  </a:lnTo>
                  <a:lnTo>
                    <a:pt x="494258" y="560301"/>
                  </a:lnTo>
                  <a:lnTo>
                    <a:pt x="492191" y="555969"/>
                  </a:lnTo>
                  <a:lnTo>
                    <a:pt x="489704" y="548417"/>
                  </a:lnTo>
                  <a:lnTo>
                    <a:pt x="487130" y="540780"/>
                  </a:lnTo>
                  <a:lnTo>
                    <a:pt x="482069" y="535717"/>
                  </a:lnTo>
                  <a:lnTo>
                    <a:pt x="479582" y="533229"/>
                  </a:lnTo>
                  <a:lnTo>
                    <a:pt x="477009" y="533229"/>
                  </a:lnTo>
                  <a:lnTo>
                    <a:pt x="477009" y="530655"/>
                  </a:lnTo>
                  <a:lnTo>
                    <a:pt x="479582" y="525420"/>
                  </a:lnTo>
                  <a:lnTo>
                    <a:pt x="477009" y="520271"/>
                  </a:lnTo>
                  <a:lnTo>
                    <a:pt x="474521" y="515209"/>
                  </a:lnTo>
                  <a:lnTo>
                    <a:pt x="474521" y="505083"/>
                  </a:lnTo>
                  <a:lnTo>
                    <a:pt x="457893" y="498319"/>
                  </a:lnTo>
                  <a:lnTo>
                    <a:pt x="452192" y="487680"/>
                  </a:lnTo>
                  <a:lnTo>
                    <a:pt x="451704" y="482343"/>
                  </a:lnTo>
                  <a:lnTo>
                    <a:pt x="451704" y="477194"/>
                  </a:lnTo>
                  <a:lnTo>
                    <a:pt x="449217" y="472131"/>
                  </a:lnTo>
                  <a:lnTo>
                    <a:pt x="446643" y="467069"/>
                  </a:lnTo>
                  <a:lnTo>
                    <a:pt x="444070" y="462006"/>
                  </a:lnTo>
                  <a:lnTo>
                    <a:pt x="439009" y="462006"/>
                  </a:lnTo>
                  <a:lnTo>
                    <a:pt x="433948" y="459517"/>
                  </a:lnTo>
                  <a:lnTo>
                    <a:pt x="428887" y="456943"/>
                  </a:lnTo>
                  <a:lnTo>
                    <a:pt x="423826" y="456943"/>
                  </a:lnTo>
                  <a:lnTo>
                    <a:pt x="421339" y="451880"/>
                  </a:lnTo>
                  <a:lnTo>
                    <a:pt x="418628" y="439130"/>
                  </a:lnTo>
                  <a:lnTo>
                    <a:pt x="424582" y="432622"/>
                  </a:lnTo>
                  <a:lnTo>
                    <a:pt x="426400" y="431629"/>
                  </a:lnTo>
                  <a:lnTo>
                    <a:pt x="428887" y="429054"/>
                  </a:lnTo>
                  <a:lnTo>
                    <a:pt x="428887" y="426566"/>
                  </a:lnTo>
                  <a:lnTo>
                    <a:pt x="433948" y="421503"/>
                  </a:lnTo>
                  <a:lnTo>
                    <a:pt x="436522" y="413866"/>
                  </a:lnTo>
                  <a:lnTo>
                    <a:pt x="436522" y="388380"/>
                  </a:lnTo>
                  <a:lnTo>
                    <a:pt x="441582" y="383317"/>
                  </a:lnTo>
                  <a:lnTo>
                    <a:pt x="450898" y="376249"/>
                  </a:lnTo>
                  <a:lnTo>
                    <a:pt x="465323" y="369739"/>
                  </a:lnTo>
                  <a:lnTo>
                    <a:pt x="471948" y="368043"/>
                  </a:lnTo>
                  <a:lnTo>
                    <a:pt x="484643" y="368043"/>
                  </a:lnTo>
                  <a:lnTo>
                    <a:pt x="484643" y="373106"/>
                  </a:lnTo>
                  <a:lnTo>
                    <a:pt x="487130" y="375680"/>
                  </a:lnTo>
                  <a:lnTo>
                    <a:pt x="489704" y="378168"/>
                  </a:lnTo>
                  <a:lnTo>
                    <a:pt x="489704" y="380743"/>
                  </a:lnTo>
                  <a:lnTo>
                    <a:pt x="492191" y="380743"/>
                  </a:lnTo>
                  <a:lnTo>
                    <a:pt x="492191" y="383317"/>
                  </a:lnTo>
                  <a:lnTo>
                    <a:pt x="494764" y="383317"/>
                  </a:lnTo>
                  <a:lnTo>
                    <a:pt x="493139" y="377373"/>
                  </a:lnTo>
                  <a:lnTo>
                    <a:pt x="488641" y="365133"/>
                  </a:lnTo>
                  <a:lnTo>
                    <a:pt x="482069" y="347791"/>
                  </a:lnTo>
                  <a:lnTo>
                    <a:pt x="482069" y="342729"/>
                  </a:lnTo>
                  <a:lnTo>
                    <a:pt x="479582" y="340240"/>
                  </a:lnTo>
                  <a:lnTo>
                    <a:pt x="477009" y="330028"/>
                  </a:lnTo>
                  <a:lnTo>
                    <a:pt x="474521" y="324966"/>
                  </a:lnTo>
                  <a:lnTo>
                    <a:pt x="469460" y="324966"/>
                  </a:lnTo>
                  <a:lnTo>
                    <a:pt x="466887" y="322477"/>
                  </a:lnTo>
                  <a:lnTo>
                    <a:pt x="456765" y="324966"/>
                  </a:lnTo>
                  <a:lnTo>
                    <a:pt x="449217" y="330028"/>
                  </a:lnTo>
                  <a:lnTo>
                    <a:pt x="444070" y="332603"/>
                  </a:lnTo>
                  <a:lnTo>
                    <a:pt x="441582" y="332603"/>
                  </a:lnTo>
                  <a:lnTo>
                    <a:pt x="436521" y="335091"/>
                  </a:lnTo>
                  <a:lnTo>
                    <a:pt x="424851" y="337803"/>
                  </a:lnTo>
                  <a:lnTo>
                    <a:pt x="415462" y="334259"/>
                  </a:lnTo>
                  <a:lnTo>
                    <a:pt x="407946" y="326536"/>
                  </a:lnTo>
                  <a:lnTo>
                    <a:pt x="401892" y="316708"/>
                  </a:lnTo>
                  <a:lnTo>
                    <a:pt x="398350" y="309777"/>
                  </a:lnTo>
                  <a:lnTo>
                    <a:pt x="395777" y="302226"/>
                  </a:lnTo>
                  <a:lnTo>
                    <a:pt x="390716" y="292100"/>
                  </a:lnTo>
                  <a:lnTo>
                    <a:pt x="388143" y="289526"/>
                  </a:lnTo>
                  <a:lnTo>
                    <a:pt x="385655" y="286951"/>
                  </a:lnTo>
                  <a:lnTo>
                    <a:pt x="383082" y="284463"/>
                  </a:lnTo>
                  <a:lnTo>
                    <a:pt x="380595" y="284463"/>
                  </a:lnTo>
                  <a:lnTo>
                    <a:pt x="378021" y="279400"/>
                  </a:lnTo>
                  <a:lnTo>
                    <a:pt x="372960" y="276826"/>
                  </a:lnTo>
                  <a:lnTo>
                    <a:pt x="370473" y="269274"/>
                  </a:lnTo>
                  <a:lnTo>
                    <a:pt x="367899" y="266528"/>
                  </a:lnTo>
                  <a:lnTo>
                    <a:pt x="367899" y="263954"/>
                  </a:lnTo>
                  <a:lnTo>
                    <a:pt x="365412" y="261466"/>
                  </a:lnTo>
                  <a:lnTo>
                    <a:pt x="365412" y="258891"/>
                  </a:lnTo>
                  <a:lnTo>
                    <a:pt x="362839" y="256403"/>
                  </a:lnTo>
                  <a:lnTo>
                    <a:pt x="362839" y="253828"/>
                  </a:lnTo>
                  <a:lnTo>
                    <a:pt x="357778" y="248766"/>
                  </a:lnTo>
                  <a:lnTo>
                    <a:pt x="352717" y="243703"/>
                  </a:lnTo>
                  <a:lnTo>
                    <a:pt x="345083" y="238640"/>
                  </a:lnTo>
                  <a:lnTo>
                    <a:pt x="342595" y="236065"/>
                  </a:lnTo>
                  <a:lnTo>
                    <a:pt x="340022" y="233577"/>
                  </a:lnTo>
                  <a:lnTo>
                    <a:pt x="337534" y="233577"/>
                  </a:lnTo>
                  <a:lnTo>
                    <a:pt x="337534" y="223451"/>
                  </a:lnTo>
                  <a:lnTo>
                    <a:pt x="340022" y="223451"/>
                  </a:lnTo>
                  <a:lnTo>
                    <a:pt x="350653" y="214289"/>
                  </a:lnTo>
                  <a:lnTo>
                    <a:pt x="357330" y="203934"/>
                  </a:lnTo>
                  <a:lnTo>
                    <a:pt x="360973" y="192292"/>
                  </a:lnTo>
                  <a:lnTo>
                    <a:pt x="362502" y="179271"/>
                  </a:lnTo>
                  <a:lnTo>
                    <a:pt x="362834" y="164777"/>
                  </a:lnTo>
                  <a:lnTo>
                    <a:pt x="362839" y="119363"/>
                  </a:lnTo>
                  <a:lnTo>
                    <a:pt x="363944" y="105744"/>
                  </a:lnTo>
                  <a:lnTo>
                    <a:pt x="364788" y="92286"/>
                  </a:lnTo>
                  <a:lnTo>
                    <a:pt x="365119" y="79138"/>
                  </a:lnTo>
                  <a:lnTo>
                    <a:pt x="364688" y="66449"/>
                  </a:lnTo>
                  <a:lnTo>
                    <a:pt x="363245" y="54368"/>
                  </a:lnTo>
                  <a:lnTo>
                    <a:pt x="360538" y="43045"/>
                  </a:lnTo>
                  <a:lnTo>
                    <a:pt x="357778" y="35697"/>
                  </a:lnTo>
                  <a:lnTo>
                    <a:pt x="350447" y="23220"/>
                  </a:lnTo>
                  <a:lnTo>
                    <a:pt x="339214" y="18243"/>
                  </a:lnTo>
                  <a:lnTo>
                    <a:pt x="334961" y="18020"/>
                  </a:lnTo>
                  <a:lnTo>
                    <a:pt x="332473" y="15445"/>
                  </a:lnTo>
                  <a:lnTo>
                    <a:pt x="324839" y="15445"/>
                  </a:lnTo>
                  <a:lnTo>
                    <a:pt x="319778" y="18020"/>
                  </a:lnTo>
                  <a:lnTo>
                    <a:pt x="312230" y="18020"/>
                  </a:lnTo>
                  <a:lnTo>
                    <a:pt x="304596" y="12957"/>
                  </a:lnTo>
                  <a:lnTo>
                    <a:pt x="302022" y="10211"/>
                  </a:lnTo>
                  <a:lnTo>
                    <a:pt x="299535" y="7637"/>
                  </a:lnTo>
                  <a:lnTo>
                    <a:pt x="296961" y="7637"/>
                  </a:lnTo>
                  <a:lnTo>
                    <a:pt x="294474" y="5148"/>
                  </a:lnTo>
                  <a:lnTo>
                    <a:pt x="289413" y="2574"/>
                  </a:lnTo>
                  <a:lnTo>
                    <a:pt x="284352" y="2574"/>
                  </a:lnTo>
                  <a:lnTo>
                    <a:pt x="281779" y="5148"/>
                  </a:lnTo>
                  <a:lnTo>
                    <a:pt x="268912" y="5148"/>
                  </a:lnTo>
                  <a:lnTo>
                    <a:pt x="263851" y="2574"/>
                  </a:lnTo>
                  <a:lnTo>
                    <a:pt x="253729" y="2574"/>
                  </a:lnTo>
                  <a:lnTo>
                    <a:pt x="248669" y="0"/>
                  </a:lnTo>
                  <a:lnTo>
                    <a:pt x="241034" y="0"/>
                  </a:lnTo>
                  <a:lnTo>
                    <a:pt x="241034" y="2574"/>
                  </a:lnTo>
                  <a:lnTo>
                    <a:pt x="235974" y="2574"/>
                  </a:lnTo>
                  <a:lnTo>
                    <a:pt x="233486" y="5148"/>
                  </a:lnTo>
                  <a:lnTo>
                    <a:pt x="228425" y="7637"/>
                  </a:lnTo>
                  <a:lnTo>
                    <a:pt x="225852" y="10211"/>
                  </a:lnTo>
                  <a:lnTo>
                    <a:pt x="237993" y="14022"/>
                  </a:lnTo>
                  <a:lnTo>
                    <a:pt x="250218" y="17705"/>
                  </a:lnTo>
                  <a:lnTo>
                    <a:pt x="251156" y="18020"/>
                  </a:lnTo>
                  <a:lnTo>
                    <a:pt x="258790" y="18020"/>
                  </a:lnTo>
                  <a:lnTo>
                    <a:pt x="266425" y="20508"/>
                  </a:lnTo>
                  <a:lnTo>
                    <a:pt x="273973" y="23083"/>
                  </a:lnTo>
                  <a:lnTo>
                    <a:pt x="284352" y="28145"/>
                  </a:lnTo>
                  <a:lnTo>
                    <a:pt x="289413" y="33208"/>
                  </a:lnTo>
                  <a:lnTo>
                    <a:pt x="291901" y="40760"/>
                  </a:lnTo>
                  <a:lnTo>
                    <a:pt x="294474" y="45823"/>
                  </a:lnTo>
                  <a:lnTo>
                    <a:pt x="289413" y="50885"/>
                  </a:lnTo>
                  <a:lnTo>
                    <a:pt x="286840" y="56034"/>
                  </a:lnTo>
                  <a:lnTo>
                    <a:pt x="284352" y="61097"/>
                  </a:lnTo>
                  <a:lnTo>
                    <a:pt x="281779" y="63585"/>
                  </a:lnTo>
                  <a:lnTo>
                    <a:pt x="281779" y="86411"/>
                  </a:lnTo>
                  <a:lnTo>
                    <a:pt x="279034" y="88900"/>
                  </a:lnTo>
                  <a:lnTo>
                    <a:pt x="279034" y="93963"/>
                  </a:lnTo>
                  <a:lnTo>
                    <a:pt x="272000" y="107455"/>
                  </a:lnTo>
                  <a:lnTo>
                    <a:pt x="264967" y="115669"/>
                  </a:lnTo>
                  <a:lnTo>
                    <a:pt x="263851" y="116788"/>
                  </a:lnTo>
                  <a:lnTo>
                    <a:pt x="261364" y="116788"/>
                  </a:lnTo>
                  <a:lnTo>
                    <a:pt x="258790" y="119363"/>
                  </a:lnTo>
                  <a:lnTo>
                    <a:pt x="256303" y="121851"/>
                  </a:lnTo>
                  <a:lnTo>
                    <a:pt x="250609" y="132651"/>
                  </a:lnTo>
                  <a:lnTo>
                    <a:pt x="246693" y="145059"/>
                  </a:lnTo>
                  <a:lnTo>
                    <a:pt x="246095" y="147423"/>
                  </a:lnTo>
                  <a:lnTo>
                    <a:pt x="242904" y="158973"/>
                  </a:lnTo>
                  <a:lnTo>
                    <a:pt x="236438" y="169884"/>
                  </a:lnTo>
                  <a:lnTo>
                    <a:pt x="224762" y="178220"/>
                  </a:lnTo>
                  <a:lnTo>
                    <a:pt x="218303" y="180374"/>
                  </a:lnTo>
                  <a:lnTo>
                    <a:pt x="203035" y="180374"/>
                  </a:lnTo>
                  <a:lnTo>
                    <a:pt x="203035" y="177800"/>
                  </a:lnTo>
                  <a:lnTo>
                    <a:pt x="197974" y="180374"/>
                  </a:lnTo>
                  <a:lnTo>
                    <a:pt x="190426" y="182863"/>
                  </a:lnTo>
                  <a:lnTo>
                    <a:pt x="185365" y="185437"/>
                  </a:lnTo>
                  <a:lnTo>
                    <a:pt x="175243" y="190500"/>
                  </a:lnTo>
                  <a:lnTo>
                    <a:pt x="172670" y="198137"/>
                  </a:lnTo>
                  <a:lnTo>
                    <a:pt x="170182" y="200626"/>
                  </a:lnTo>
                  <a:lnTo>
                    <a:pt x="170182" y="203200"/>
                  </a:lnTo>
                  <a:lnTo>
                    <a:pt x="172670" y="205688"/>
                  </a:lnTo>
                  <a:lnTo>
                    <a:pt x="172670" y="210751"/>
                  </a:lnTo>
                  <a:lnTo>
                    <a:pt x="175456" y="221637"/>
                  </a:lnTo>
                  <a:lnTo>
                    <a:pt x="173604" y="234025"/>
                  </a:lnTo>
                  <a:lnTo>
                    <a:pt x="172670" y="236065"/>
                  </a:lnTo>
                  <a:lnTo>
                    <a:pt x="170182" y="241214"/>
                  </a:lnTo>
                  <a:lnTo>
                    <a:pt x="165121" y="246277"/>
                  </a:lnTo>
                  <a:lnTo>
                    <a:pt x="162548" y="248765"/>
                  </a:lnTo>
                  <a:lnTo>
                    <a:pt x="157487" y="251340"/>
                  </a:lnTo>
                  <a:lnTo>
                    <a:pt x="154914" y="253828"/>
                  </a:lnTo>
                  <a:lnTo>
                    <a:pt x="154914" y="256403"/>
                  </a:lnTo>
                  <a:lnTo>
                    <a:pt x="151068" y="267159"/>
                  </a:lnTo>
                  <a:lnTo>
                    <a:pt x="152767" y="277173"/>
                  </a:lnTo>
                  <a:lnTo>
                    <a:pt x="158238" y="288729"/>
                  </a:lnTo>
                  <a:lnTo>
                    <a:pt x="159975" y="292100"/>
                  </a:lnTo>
                  <a:lnTo>
                    <a:pt x="166656" y="304866"/>
                  </a:lnTo>
                  <a:lnTo>
                    <a:pt x="170630" y="317347"/>
                  </a:lnTo>
                  <a:lnTo>
                    <a:pt x="171894" y="329258"/>
                  </a:lnTo>
                  <a:lnTo>
                    <a:pt x="170442" y="340314"/>
                  </a:lnTo>
                  <a:lnTo>
                    <a:pt x="167609" y="347791"/>
                  </a:lnTo>
                  <a:lnTo>
                    <a:pt x="161204" y="359142"/>
                  </a:lnTo>
                  <a:lnTo>
                    <a:pt x="153670" y="368979"/>
                  </a:lnTo>
                  <a:lnTo>
                    <a:pt x="149681" y="373106"/>
                  </a:lnTo>
                  <a:lnTo>
                    <a:pt x="142918" y="384357"/>
                  </a:lnTo>
                  <a:lnTo>
                    <a:pt x="136621" y="395154"/>
                  </a:lnTo>
                  <a:lnTo>
                    <a:pt x="134499" y="401252"/>
                  </a:lnTo>
                  <a:lnTo>
                    <a:pt x="131925" y="406314"/>
                  </a:lnTo>
                  <a:lnTo>
                    <a:pt x="131925" y="411377"/>
                  </a:lnTo>
                  <a:lnTo>
                    <a:pt x="129438" y="413866"/>
                  </a:lnTo>
                  <a:lnTo>
                    <a:pt x="126403" y="425862"/>
                  </a:lnTo>
                  <a:lnTo>
                    <a:pt x="119888" y="434640"/>
                  </a:lnTo>
                  <a:lnTo>
                    <a:pt x="106360" y="443158"/>
                  </a:lnTo>
                  <a:lnTo>
                    <a:pt x="104048" y="444329"/>
                  </a:lnTo>
                  <a:lnTo>
                    <a:pt x="92398" y="451586"/>
                  </a:lnTo>
                  <a:lnTo>
                    <a:pt x="85875" y="462095"/>
                  </a:lnTo>
                  <a:lnTo>
                    <a:pt x="83804" y="469643"/>
                  </a:lnTo>
                  <a:lnTo>
                    <a:pt x="81317" y="474706"/>
                  </a:lnTo>
                  <a:lnTo>
                    <a:pt x="78743" y="479769"/>
                  </a:lnTo>
                  <a:lnTo>
                    <a:pt x="73682" y="487406"/>
                  </a:lnTo>
                  <a:lnTo>
                    <a:pt x="73682" y="489894"/>
                  </a:lnTo>
                  <a:lnTo>
                    <a:pt x="71195" y="492469"/>
                  </a:lnTo>
                  <a:lnTo>
                    <a:pt x="68622" y="494957"/>
                  </a:lnTo>
                  <a:lnTo>
                    <a:pt x="66048" y="497531"/>
                  </a:lnTo>
                  <a:lnTo>
                    <a:pt x="63561" y="500020"/>
                  </a:lnTo>
                  <a:lnTo>
                    <a:pt x="63561" y="505083"/>
                  </a:lnTo>
                  <a:lnTo>
                    <a:pt x="61320" y="517648"/>
                  </a:lnTo>
                  <a:lnTo>
                    <a:pt x="60987" y="530379"/>
                  </a:lnTo>
                  <a:lnTo>
                    <a:pt x="60987" y="530655"/>
                  </a:lnTo>
                  <a:lnTo>
                    <a:pt x="63561" y="533229"/>
                  </a:lnTo>
                  <a:lnTo>
                    <a:pt x="63561" y="538292"/>
                  </a:lnTo>
                  <a:lnTo>
                    <a:pt x="60987" y="540780"/>
                  </a:lnTo>
                  <a:lnTo>
                    <a:pt x="58500" y="543355"/>
                  </a:lnTo>
                  <a:lnTo>
                    <a:pt x="58500" y="545843"/>
                  </a:lnTo>
                  <a:lnTo>
                    <a:pt x="55926" y="545843"/>
                  </a:lnTo>
                  <a:lnTo>
                    <a:pt x="55926" y="548417"/>
                  </a:lnTo>
                  <a:lnTo>
                    <a:pt x="53074" y="561808"/>
                  </a:lnTo>
                  <a:lnTo>
                    <a:pt x="48503" y="573935"/>
                  </a:lnTo>
                  <a:lnTo>
                    <a:pt x="42983" y="585181"/>
                  </a:lnTo>
                  <a:lnTo>
                    <a:pt x="37279" y="595931"/>
                  </a:lnTo>
                  <a:lnTo>
                    <a:pt x="35683" y="599046"/>
                  </a:lnTo>
                  <a:lnTo>
                    <a:pt x="29718" y="609768"/>
                  </a:lnTo>
                  <a:lnTo>
                    <a:pt x="23805" y="621149"/>
                  </a:lnTo>
                  <a:lnTo>
                    <a:pt x="20329" y="631997"/>
                  </a:lnTo>
                  <a:lnTo>
                    <a:pt x="16676" y="643295"/>
                  </a:lnTo>
                  <a:lnTo>
                    <a:pt x="14715" y="656306"/>
                  </a:lnTo>
                  <a:lnTo>
                    <a:pt x="12867" y="669361"/>
                  </a:lnTo>
                  <a:lnTo>
                    <a:pt x="12695" y="670269"/>
                  </a:lnTo>
                  <a:lnTo>
                    <a:pt x="11941" y="682851"/>
                  </a:lnTo>
                  <a:lnTo>
                    <a:pt x="10071" y="695452"/>
                  </a:lnTo>
                  <a:lnTo>
                    <a:pt x="7666" y="708035"/>
                  </a:lnTo>
                  <a:lnTo>
                    <a:pt x="7634" y="710772"/>
                  </a:lnTo>
                  <a:lnTo>
                    <a:pt x="5060" y="713260"/>
                  </a:lnTo>
                  <a:lnTo>
                    <a:pt x="5060" y="718409"/>
                  </a:lnTo>
                  <a:lnTo>
                    <a:pt x="1643" y="729902"/>
                  </a:lnTo>
                  <a:lnTo>
                    <a:pt x="1" y="743237"/>
                  </a:lnTo>
                  <a:lnTo>
                    <a:pt x="0" y="743723"/>
                  </a:lnTo>
                  <a:lnTo>
                    <a:pt x="1070" y="757263"/>
                  </a:lnTo>
                  <a:lnTo>
                    <a:pt x="1713" y="770190"/>
                  </a:lnTo>
                  <a:lnTo>
                    <a:pt x="1929" y="782704"/>
                  </a:lnTo>
                  <a:lnTo>
                    <a:pt x="1719" y="795003"/>
                  </a:lnTo>
                  <a:lnTo>
                    <a:pt x="1081" y="807285"/>
                  </a:lnTo>
                  <a:lnTo>
                    <a:pt x="17" y="819751"/>
                  </a:lnTo>
                  <a:lnTo>
                    <a:pt x="18" y="834028"/>
                  </a:lnTo>
                  <a:lnTo>
                    <a:pt x="146" y="847235"/>
                  </a:lnTo>
                  <a:lnTo>
                    <a:pt x="496" y="859754"/>
                  </a:lnTo>
                  <a:lnTo>
                    <a:pt x="1175" y="871795"/>
                  </a:lnTo>
                  <a:lnTo>
                    <a:pt x="2296" y="883566"/>
                  </a:lnTo>
                  <a:lnTo>
                    <a:pt x="2573" y="885826"/>
                  </a:lnTo>
                  <a:lnTo>
                    <a:pt x="5060" y="883252"/>
                  </a:lnTo>
                  <a:lnTo>
                    <a:pt x="7634" y="880763"/>
                  </a:lnTo>
                  <a:lnTo>
                    <a:pt x="7634" y="875700"/>
                  </a:lnTo>
                  <a:lnTo>
                    <a:pt x="10121" y="873126"/>
                  </a:lnTo>
                  <a:lnTo>
                    <a:pt x="12695" y="870638"/>
                  </a:lnTo>
                  <a:lnTo>
                    <a:pt x="15182" y="868063"/>
                  </a:lnTo>
                  <a:lnTo>
                    <a:pt x="15182" y="863000"/>
                  </a:lnTo>
                  <a:lnTo>
                    <a:pt x="17755" y="863000"/>
                  </a:lnTo>
                  <a:lnTo>
                    <a:pt x="17755" y="860512"/>
                  </a:lnTo>
                  <a:lnTo>
                    <a:pt x="20329" y="860512"/>
                  </a:lnTo>
                  <a:lnTo>
                    <a:pt x="22816" y="857938"/>
                  </a:lnTo>
                  <a:lnTo>
                    <a:pt x="33088" y="850377"/>
                  </a:lnTo>
                  <a:lnTo>
                    <a:pt x="43215" y="842817"/>
                  </a:lnTo>
                  <a:lnTo>
                    <a:pt x="50866" y="835112"/>
                  </a:lnTo>
                  <a:lnTo>
                    <a:pt x="58500" y="835112"/>
                  </a:lnTo>
                  <a:lnTo>
                    <a:pt x="60987" y="837686"/>
                  </a:lnTo>
                  <a:lnTo>
                    <a:pt x="60987" y="840175"/>
                  </a:lnTo>
                  <a:lnTo>
                    <a:pt x="62548" y="849776"/>
                  </a:lnTo>
                  <a:lnTo>
                    <a:pt x="59826" y="861111"/>
                  </a:lnTo>
                  <a:lnTo>
                    <a:pt x="54472" y="873488"/>
                  </a:lnTo>
                  <a:lnTo>
                    <a:pt x="50866" y="880763"/>
                  </a:lnTo>
                  <a:lnTo>
                    <a:pt x="44780" y="893690"/>
                  </a:lnTo>
                  <a:lnTo>
                    <a:pt x="41642" y="905074"/>
                  </a:lnTo>
                  <a:lnTo>
                    <a:pt x="43317" y="908652"/>
                  </a:lnTo>
                  <a:lnTo>
                    <a:pt x="45805" y="911140"/>
                  </a:lnTo>
                  <a:lnTo>
                    <a:pt x="55926" y="911140"/>
                  </a:lnTo>
                  <a:lnTo>
                    <a:pt x="60987" y="908652"/>
                  </a:lnTo>
                  <a:lnTo>
                    <a:pt x="74593" y="908959"/>
                  </a:lnTo>
                  <a:lnTo>
                    <a:pt x="86277" y="911108"/>
                  </a:lnTo>
                  <a:lnTo>
                    <a:pt x="96537" y="915487"/>
                  </a:lnTo>
                  <a:lnTo>
                    <a:pt x="109061" y="921504"/>
                  </a:lnTo>
                  <a:lnTo>
                    <a:pt x="119316" y="926586"/>
                  </a:lnTo>
                  <a:lnTo>
                    <a:pt x="121804" y="929075"/>
                  </a:lnTo>
                  <a:lnTo>
                    <a:pt x="124377" y="931649"/>
                  </a:lnTo>
                  <a:lnTo>
                    <a:pt x="129438" y="934138"/>
                  </a:lnTo>
                  <a:lnTo>
                    <a:pt x="131925" y="936712"/>
                  </a:lnTo>
                  <a:lnTo>
                    <a:pt x="134499" y="939201"/>
                  </a:lnTo>
                  <a:lnTo>
                    <a:pt x="136986" y="941775"/>
                  </a:lnTo>
                  <a:lnTo>
                    <a:pt x="136986" y="939201"/>
                  </a:lnTo>
                  <a:lnTo>
                    <a:pt x="139560" y="931649"/>
                  </a:lnTo>
                  <a:lnTo>
                    <a:pt x="142047" y="918949"/>
                  </a:lnTo>
                  <a:lnTo>
                    <a:pt x="144620" y="916461"/>
                  </a:lnTo>
                  <a:lnTo>
                    <a:pt x="152169" y="911140"/>
                  </a:lnTo>
                  <a:lnTo>
                    <a:pt x="154914" y="908652"/>
                  </a:lnTo>
                  <a:lnTo>
                    <a:pt x="157487" y="908652"/>
                  </a:lnTo>
                  <a:lnTo>
                    <a:pt x="159975" y="906078"/>
                  </a:lnTo>
                  <a:lnTo>
                    <a:pt x="162548" y="903589"/>
                  </a:lnTo>
                  <a:lnTo>
                    <a:pt x="165121" y="903589"/>
                  </a:lnTo>
                  <a:lnTo>
                    <a:pt x="165121" y="893377"/>
                  </a:lnTo>
                  <a:lnTo>
                    <a:pt x="167609" y="893377"/>
                  </a:lnTo>
                  <a:lnTo>
                    <a:pt x="167609" y="890889"/>
                  </a:lnTo>
                  <a:lnTo>
                    <a:pt x="170182" y="890889"/>
                  </a:lnTo>
                  <a:lnTo>
                    <a:pt x="182631" y="894167"/>
                  </a:lnTo>
                  <a:lnTo>
                    <a:pt x="191799" y="904000"/>
                  </a:lnTo>
                  <a:lnTo>
                    <a:pt x="192913" y="906078"/>
                  </a:lnTo>
                  <a:lnTo>
                    <a:pt x="192913" y="903589"/>
                  </a:lnTo>
                  <a:lnTo>
                    <a:pt x="195487" y="903589"/>
                  </a:lnTo>
                  <a:lnTo>
                    <a:pt x="197974" y="901015"/>
                  </a:lnTo>
                  <a:lnTo>
                    <a:pt x="205552" y="894521"/>
                  </a:lnTo>
                  <a:lnTo>
                    <a:pt x="215046" y="894620"/>
                  </a:lnTo>
                  <a:lnTo>
                    <a:pt x="228373" y="901804"/>
                  </a:lnTo>
                  <a:lnTo>
                    <a:pt x="230913" y="903589"/>
                  </a:lnTo>
                  <a:lnTo>
                    <a:pt x="238768" y="911798"/>
                  </a:lnTo>
                  <a:lnTo>
                    <a:pt x="247142" y="922729"/>
                  </a:lnTo>
                  <a:lnTo>
                    <a:pt x="252859" y="935244"/>
                  </a:lnTo>
                  <a:lnTo>
                    <a:pt x="253730" y="941775"/>
                  </a:lnTo>
                  <a:lnTo>
                    <a:pt x="253730" y="944263"/>
                  </a:lnTo>
                  <a:lnTo>
                    <a:pt x="261364" y="946838"/>
                  </a:lnTo>
                  <a:lnTo>
                    <a:pt x="276546" y="946838"/>
                  </a:lnTo>
                  <a:lnTo>
                    <a:pt x="289247" y="948209"/>
                  </a:lnTo>
                  <a:lnTo>
                    <a:pt x="301524" y="949636"/>
                  </a:lnTo>
                  <a:lnTo>
                    <a:pt x="313673" y="951851"/>
                  </a:lnTo>
                  <a:lnTo>
                    <a:pt x="325990" y="955584"/>
                  </a:lnTo>
                  <a:lnTo>
                    <a:pt x="334961" y="959538"/>
                  </a:lnTo>
                  <a:lnTo>
                    <a:pt x="337534" y="959538"/>
                  </a:lnTo>
                  <a:lnTo>
                    <a:pt x="340022" y="962026"/>
                  </a:lnTo>
                  <a:lnTo>
                    <a:pt x="342595" y="962026"/>
                  </a:lnTo>
                  <a:lnTo>
                    <a:pt x="352717" y="967089"/>
                  </a:lnTo>
                  <a:lnTo>
                    <a:pt x="357778" y="969663"/>
                  </a:lnTo>
                  <a:lnTo>
                    <a:pt x="360351" y="964601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object 62"/>
            <p:cNvSpPr/>
            <p:nvPr/>
          </p:nvSpPr>
          <p:spPr>
            <a:xfrm>
              <a:off x="7375250" y="2644099"/>
              <a:ext cx="459253" cy="248546"/>
            </a:xfrm>
            <a:custGeom>
              <a:avLst/>
              <a:gdLst/>
              <a:ahLst/>
              <a:cxnLst/>
              <a:rect l="l" t="t" r="r" b="b"/>
              <a:pathLst>
                <a:path w="459253" h="248546">
                  <a:moveTo>
                    <a:pt x="215644" y="238420"/>
                  </a:moveTo>
                  <a:lnTo>
                    <a:pt x="220791" y="233357"/>
                  </a:lnTo>
                  <a:lnTo>
                    <a:pt x="225852" y="230783"/>
                  </a:lnTo>
                  <a:lnTo>
                    <a:pt x="228339" y="228209"/>
                  </a:lnTo>
                  <a:lnTo>
                    <a:pt x="230913" y="225720"/>
                  </a:lnTo>
                  <a:lnTo>
                    <a:pt x="235974" y="220657"/>
                  </a:lnTo>
                  <a:lnTo>
                    <a:pt x="248583" y="220657"/>
                  </a:lnTo>
                  <a:lnTo>
                    <a:pt x="251156" y="218083"/>
                  </a:lnTo>
                  <a:lnTo>
                    <a:pt x="258705" y="218083"/>
                  </a:lnTo>
                  <a:lnTo>
                    <a:pt x="258705" y="207957"/>
                  </a:lnTo>
                  <a:lnTo>
                    <a:pt x="263766" y="202895"/>
                  </a:lnTo>
                  <a:lnTo>
                    <a:pt x="271115" y="194596"/>
                  </a:lnTo>
                  <a:lnTo>
                    <a:pt x="282209" y="188551"/>
                  </a:lnTo>
                  <a:lnTo>
                    <a:pt x="295528" y="184337"/>
                  </a:lnTo>
                  <a:lnTo>
                    <a:pt x="309551" y="181528"/>
                  </a:lnTo>
                  <a:lnTo>
                    <a:pt x="319778" y="180069"/>
                  </a:lnTo>
                  <a:lnTo>
                    <a:pt x="327327" y="180069"/>
                  </a:lnTo>
                  <a:lnTo>
                    <a:pt x="327327" y="182643"/>
                  </a:lnTo>
                  <a:lnTo>
                    <a:pt x="329900" y="182643"/>
                  </a:lnTo>
                  <a:lnTo>
                    <a:pt x="332388" y="180069"/>
                  </a:lnTo>
                  <a:lnTo>
                    <a:pt x="334961" y="180069"/>
                  </a:lnTo>
                  <a:lnTo>
                    <a:pt x="337448" y="177580"/>
                  </a:lnTo>
                  <a:lnTo>
                    <a:pt x="340022" y="175006"/>
                  </a:lnTo>
                  <a:lnTo>
                    <a:pt x="345083" y="172517"/>
                  </a:lnTo>
                  <a:lnTo>
                    <a:pt x="350144" y="167455"/>
                  </a:lnTo>
                  <a:lnTo>
                    <a:pt x="355204" y="167455"/>
                  </a:lnTo>
                  <a:lnTo>
                    <a:pt x="360265" y="164880"/>
                  </a:lnTo>
                  <a:lnTo>
                    <a:pt x="367899" y="164880"/>
                  </a:lnTo>
                  <a:lnTo>
                    <a:pt x="372960" y="167455"/>
                  </a:lnTo>
                  <a:lnTo>
                    <a:pt x="375448" y="167455"/>
                  </a:lnTo>
                  <a:lnTo>
                    <a:pt x="378021" y="164880"/>
                  </a:lnTo>
                  <a:lnTo>
                    <a:pt x="380509" y="162392"/>
                  </a:lnTo>
                  <a:lnTo>
                    <a:pt x="383082" y="162392"/>
                  </a:lnTo>
                  <a:lnTo>
                    <a:pt x="380509" y="159646"/>
                  </a:lnTo>
                  <a:lnTo>
                    <a:pt x="380509" y="154583"/>
                  </a:lnTo>
                  <a:lnTo>
                    <a:pt x="383082" y="149520"/>
                  </a:lnTo>
                  <a:lnTo>
                    <a:pt x="392249" y="141008"/>
                  </a:lnTo>
                  <a:lnTo>
                    <a:pt x="404859" y="136771"/>
                  </a:lnTo>
                  <a:lnTo>
                    <a:pt x="417999" y="136076"/>
                  </a:lnTo>
                  <a:lnTo>
                    <a:pt x="423826" y="136820"/>
                  </a:lnTo>
                  <a:lnTo>
                    <a:pt x="431375" y="136820"/>
                  </a:lnTo>
                  <a:lnTo>
                    <a:pt x="439009" y="141883"/>
                  </a:lnTo>
                  <a:lnTo>
                    <a:pt x="444070" y="146946"/>
                  </a:lnTo>
                  <a:lnTo>
                    <a:pt x="446558" y="146946"/>
                  </a:lnTo>
                  <a:lnTo>
                    <a:pt x="446558" y="149520"/>
                  </a:lnTo>
                  <a:lnTo>
                    <a:pt x="449131" y="149520"/>
                  </a:lnTo>
                  <a:lnTo>
                    <a:pt x="451618" y="144457"/>
                  </a:lnTo>
                  <a:lnTo>
                    <a:pt x="451618" y="139394"/>
                  </a:lnTo>
                  <a:lnTo>
                    <a:pt x="454192" y="136820"/>
                  </a:lnTo>
                  <a:lnTo>
                    <a:pt x="454192" y="134332"/>
                  </a:lnTo>
                  <a:lnTo>
                    <a:pt x="456679" y="131757"/>
                  </a:lnTo>
                  <a:lnTo>
                    <a:pt x="456679" y="126694"/>
                  </a:lnTo>
                  <a:lnTo>
                    <a:pt x="454192" y="126694"/>
                  </a:lnTo>
                  <a:lnTo>
                    <a:pt x="454192" y="121632"/>
                  </a:lnTo>
                  <a:lnTo>
                    <a:pt x="451618" y="116569"/>
                  </a:lnTo>
                  <a:lnTo>
                    <a:pt x="446558" y="111506"/>
                  </a:lnTo>
                  <a:lnTo>
                    <a:pt x="449131" y="101380"/>
                  </a:lnTo>
                  <a:lnTo>
                    <a:pt x="451618" y="96317"/>
                  </a:lnTo>
                  <a:lnTo>
                    <a:pt x="454192" y="93743"/>
                  </a:lnTo>
                  <a:lnTo>
                    <a:pt x="454192" y="91254"/>
                  </a:lnTo>
                  <a:lnTo>
                    <a:pt x="456679" y="86106"/>
                  </a:lnTo>
                  <a:lnTo>
                    <a:pt x="459253" y="86106"/>
                  </a:lnTo>
                  <a:lnTo>
                    <a:pt x="456679" y="78554"/>
                  </a:lnTo>
                  <a:lnTo>
                    <a:pt x="454192" y="70917"/>
                  </a:lnTo>
                  <a:lnTo>
                    <a:pt x="444070" y="68429"/>
                  </a:lnTo>
                  <a:lnTo>
                    <a:pt x="441497" y="68429"/>
                  </a:lnTo>
                  <a:lnTo>
                    <a:pt x="439009" y="65854"/>
                  </a:lnTo>
                  <a:lnTo>
                    <a:pt x="436436" y="63366"/>
                  </a:lnTo>
                  <a:lnTo>
                    <a:pt x="436436" y="60792"/>
                  </a:lnTo>
                  <a:lnTo>
                    <a:pt x="433948" y="58303"/>
                  </a:lnTo>
                  <a:lnTo>
                    <a:pt x="436436" y="55729"/>
                  </a:lnTo>
                  <a:lnTo>
                    <a:pt x="439009" y="55729"/>
                  </a:lnTo>
                  <a:lnTo>
                    <a:pt x="441497" y="53240"/>
                  </a:lnTo>
                  <a:lnTo>
                    <a:pt x="441497" y="50666"/>
                  </a:lnTo>
                  <a:lnTo>
                    <a:pt x="439009" y="48177"/>
                  </a:lnTo>
                  <a:lnTo>
                    <a:pt x="439009" y="45603"/>
                  </a:lnTo>
                  <a:lnTo>
                    <a:pt x="433948" y="48177"/>
                  </a:lnTo>
                  <a:lnTo>
                    <a:pt x="428887" y="48177"/>
                  </a:lnTo>
                  <a:lnTo>
                    <a:pt x="423826" y="45603"/>
                  </a:lnTo>
                  <a:lnTo>
                    <a:pt x="393204" y="45603"/>
                  </a:lnTo>
                  <a:lnTo>
                    <a:pt x="385570" y="43115"/>
                  </a:lnTo>
                  <a:lnTo>
                    <a:pt x="380509" y="40540"/>
                  </a:lnTo>
                  <a:lnTo>
                    <a:pt x="375448" y="37966"/>
                  </a:lnTo>
                  <a:lnTo>
                    <a:pt x="372960" y="37966"/>
                  </a:lnTo>
                  <a:lnTo>
                    <a:pt x="370387" y="35477"/>
                  </a:lnTo>
                  <a:lnTo>
                    <a:pt x="365326" y="37966"/>
                  </a:lnTo>
                  <a:lnTo>
                    <a:pt x="362839" y="37966"/>
                  </a:lnTo>
                  <a:lnTo>
                    <a:pt x="360265" y="40540"/>
                  </a:lnTo>
                  <a:lnTo>
                    <a:pt x="357692" y="40540"/>
                  </a:lnTo>
                  <a:lnTo>
                    <a:pt x="352631" y="43115"/>
                  </a:lnTo>
                  <a:lnTo>
                    <a:pt x="350144" y="43115"/>
                  </a:lnTo>
                  <a:lnTo>
                    <a:pt x="342509" y="45603"/>
                  </a:lnTo>
                  <a:lnTo>
                    <a:pt x="342509" y="48177"/>
                  </a:lnTo>
                  <a:lnTo>
                    <a:pt x="340022" y="50666"/>
                  </a:lnTo>
                  <a:lnTo>
                    <a:pt x="324839" y="50666"/>
                  </a:lnTo>
                  <a:lnTo>
                    <a:pt x="322266" y="48177"/>
                  </a:lnTo>
                  <a:lnTo>
                    <a:pt x="322266" y="45603"/>
                  </a:lnTo>
                  <a:lnTo>
                    <a:pt x="310973" y="42280"/>
                  </a:lnTo>
                  <a:lnTo>
                    <a:pt x="298066" y="38902"/>
                  </a:lnTo>
                  <a:lnTo>
                    <a:pt x="294388" y="37966"/>
                  </a:lnTo>
                  <a:lnTo>
                    <a:pt x="289327" y="37966"/>
                  </a:lnTo>
                  <a:lnTo>
                    <a:pt x="286840" y="35477"/>
                  </a:lnTo>
                  <a:lnTo>
                    <a:pt x="284266" y="35477"/>
                  </a:lnTo>
                  <a:lnTo>
                    <a:pt x="281779" y="32731"/>
                  </a:lnTo>
                  <a:lnTo>
                    <a:pt x="274145" y="30157"/>
                  </a:lnTo>
                  <a:lnTo>
                    <a:pt x="271657" y="30157"/>
                  </a:lnTo>
                  <a:lnTo>
                    <a:pt x="271657" y="37966"/>
                  </a:lnTo>
                  <a:lnTo>
                    <a:pt x="276718" y="43115"/>
                  </a:lnTo>
                  <a:lnTo>
                    <a:pt x="279205" y="45603"/>
                  </a:lnTo>
                  <a:lnTo>
                    <a:pt x="281779" y="45603"/>
                  </a:lnTo>
                  <a:lnTo>
                    <a:pt x="281779" y="55729"/>
                  </a:lnTo>
                  <a:lnTo>
                    <a:pt x="279205" y="55729"/>
                  </a:lnTo>
                  <a:lnTo>
                    <a:pt x="276718" y="58303"/>
                  </a:lnTo>
                  <a:lnTo>
                    <a:pt x="271657" y="58303"/>
                  </a:lnTo>
                  <a:lnTo>
                    <a:pt x="271657" y="65854"/>
                  </a:lnTo>
                  <a:lnTo>
                    <a:pt x="269084" y="65854"/>
                  </a:lnTo>
                  <a:lnTo>
                    <a:pt x="263766" y="68429"/>
                  </a:lnTo>
                  <a:lnTo>
                    <a:pt x="263766" y="78554"/>
                  </a:lnTo>
                  <a:lnTo>
                    <a:pt x="260354" y="90287"/>
                  </a:lnTo>
                  <a:lnTo>
                    <a:pt x="253111" y="101051"/>
                  </a:lnTo>
                  <a:lnTo>
                    <a:pt x="243522" y="106443"/>
                  </a:lnTo>
                  <a:lnTo>
                    <a:pt x="241034" y="108932"/>
                  </a:lnTo>
                  <a:lnTo>
                    <a:pt x="238461" y="108932"/>
                  </a:lnTo>
                  <a:lnTo>
                    <a:pt x="235974" y="106443"/>
                  </a:lnTo>
                  <a:lnTo>
                    <a:pt x="233400" y="103869"/>
                  </a:lnTo>
                  <a:lnTo>
                    <a:pt x="233400" y="91254"/>
                  </a:lnTo>
                  <a:lnTo>
                    <a:pt x="230913" y="81043"/>
                  </a:lnTo>
                  <a:lnTo>
                    <a:pt x="230913" y="78554"/>
                  </a:lnTo>
                  <a:lnTo>
                    <a:pt x="225852" y="75980"/>
                  </a:lnTo>
                  <a:lnTo>
                    <a:pt x="214847" y="76351"/>
                  </a:lnTo>
                  <a:lnTo>
                    <a:pt x="202759" y="80936"/>
                  </a:lnTo>
                  <a:lnTo>
                    <a:pt x="191564" y="87775"/>
                  </a:lnTo>
                  <a:lnTo>
                    <a:pt x="190340" y="88680"/>
                  </a:lnTo>
                  <a:lnTo>
                    <a:pt x="187852" y="91254"/>
                  </a:lnTo>
                  <a:lnTo>
                    <a:pt x="182791" y="91254"/>
                  </a:lnTo>
                  <a:lnTo>
                    <a:pt x="180218" y="88680"/>
                  </a:lnTo>
                  <a:lnTo>
                    <a:pt x="180218" y="86106"/>
                  </a:lnTo>
                  <a:lnTo>
                    <a:pt x="177731" y="81043"/>
                  </a:lnTo>
                  <a:lnTo>
                    <a:pt x="167523" y="75980"/>
                  </a:lnTo>
                  <a:lnTo>
                    <a:pt x="162462" y="73492"/>
                  </a:lnTo>
                  <a:lnTo>
                    <a:pt x="157401" y="70917"/>
                  </a:lnTo>
                  <a:lnTo>
                    <a:pt x="152340" y="70917"/>
                  </a:lnTo>
                  <a:lnTo>
                    <a:pt x="144792" y="68429"/>
                  </a:lnTo>
                  <a:lnTo>
                    <a:pt x="142219" y="65854"/>
                  </a:lnTo>
                  <a:lnTo>
                    <a:pt x="139474" y="55729"/>
                  </a:lnTo>
                  <a:lnTo>
                    <a:pt x="139474" y="50666"/>
                  </a:lnTo>
                  <a:lnTo>
                    <a:pt x="142219" y="50666"/>
                  </a:lnTo>
                  <a:lnTo>
                    <a:pt x="142219" y="45603"/>
                  </a:lnTo>
                  <a:lnTo>
                    <a:pt x="144792" y="43114"/>
                  </a:lnTo>
                  <a:lnTo>
                    <a:pt x="144792" y="40540"/>
                  </a:lnTo>
                  <a:lnTo>
                    <a:pt x="149853" y="32731"/>
                  </a:lnTo>
                  <a:lnTo>
                    <a:pt x="154914" y="30157"/>
                  </a:lnTo>
                  <a:lnTo>
                    <a:pt x="159975" y="25094"/>
                  </a:lnTo>
                  <a:lnTo>
                    <a:pt x="165036" y="22606"/>
                  </a:lnTo>
                  <a:lnTo>
                    <a:pt x="170096" y="20031"/>
                  </a:lnTo>
                  <a:lnTo>
                    <a:pt x="170096" y="12480"/>
                  </a:lnTo>
                  <a:lnTo>
                    <a:pt x="167523" y="4843"/>
                  </a:lnTo>
                  <a:lnTo>
                    <a:pt x="165036" y="2354"/>
                  </a:lnTo>
                  <a:lnTo>
                    <a:pt x="155460" y="0"/>
                  </a:lnTo>
                  <a:lnTo>
                    <a:pt x="142592" y="2157"/>
                  </a:lnTo>
                  <a:lnTo>
                    <a:pt x="129500" y="7029"/>
                  </a:lnTo>
                  <a:lnTo>
                    <a:pt x="119255" y="12816"/>
                  </a:lnTo>
                  <a:lnTo>
                    <a:pt x="116657" y="14968"/>
                  </a:lnTo>
                  <a:lnTo>
                    <a:pt x="114169" y="14968"/>
                  </a:lnTo>
                  <a:lnTo>
                    <a:pt x="109109" y="20031"/>
                  </a:lnTo>
                  <a:lnTo>
                    <a:pt x="106535" y="25094"/>
                  </a:lnTo>
                  <a:lnTo>
                    <a:pt x="101474" y="32731"/>
                  </a:lnTo>
                  <a:lnTo>
                    <a:pt x="98987" y="40540"/>
                  </a:lnTo>
                  <a:lnTo>
                    <a:pt x="91353" y="43114"/>
                  </a:lnTo>
                  <a:lnTo>
                    <a:pt x="79036" y="46942"/>
                  </a:lnTo>
                  <a:lnTo>
                    <a:pt x="66720" y="46769"/>
                  </a:lnTo>
                  <a:lnTo>
                    <a:pt x="60987" y="45603"/>
                  </a:lnTo>
                  <a:lnTo>
                    <a:pt x="48292" y="45603"/>
                  </a:lnTo>
                  <a:lnTo>
                    <a:pt x="45805" y="43114"/>
                  </a:lnTo>
                  <a:lnTo>
                    <a:pt x="40744" y="40540"/>
                  </a:lnTo>
                  <a:lnTo>
                    <a:pt x="38171" y="35477"/>
                  </a:lnTo>
                  <a:lnTo>
                    <a:pt x="38171" y="32731"/>
                  </a:lnTo>
                  <a:lnTo>
                    <a:pt x="35683" y="30157"/>
                  </a:lnTo>
                  <a:lnTo>
                    <a:pt x="30536" y="25094"/>
                  </a:lnTo>
                  <a:lnTo>
                    <a:pt x="22988" y="27669"/>
                  </a:lnTo>
                  <a:lnTo>
                    <a:pt x="22988" y="32731"/>
                  </a:lnTo>
                  <a:lnTo>
                    <a:pt x="25475" y="48177"/>
                  </a:lnTo>
                  <a:lnTo>
                    <a:pt x="25475" y="60792"/>
                  </a:lnTo>
                  <a:lnTo>
                    <a:pt x="22988" y="63366"/>
                  </a:lnTo>
                  <a:lnTo>
                    <a:pt x="22988" y="68429"/>
                  </a:lnTo>
                  <a:lnTo>
                    <a:pt x="17927" y="73492"/>
                  </a:lnTo>
                  <a:lnTo>
                    <a:pt x="7548" y="78554"/>
                  </a:lnTo>
                  <a:lnTo>
                    <a:pt x="5060" y="81043"/>
                  </a:lnTo>
                  <a:lnTo>
                    <a:pt x="2487" y="83617"/>
                  </a:lnTo>
                  <a:lnTo>
                    <a:pt x="0" y="86106"/>
                  </a:lnTo>
                  <a:lnTo>
                    <a:pt x="2487" y="86106"/>
                  </a:lnTo>
                  <a:lnTo>
                    <a:pt x="5060" y="88680"/>
                  </a:lnTo>
                  <a:lnTo>
                    <a:pt x="5060" y="93743"/>
                  </a:lnTo>
                  <a:lnTo>
                    <a:pt x="2487" y="96317"/>
                  </a:lnTo>
                  <a:lnTo>
                    <a:pt x="2843" y="103086"/>
                  </a:lnTo>
                  <a:lnTo>
                    <a:pt x="13187" y="114428"/>
                  </a:lnTo>
                  <a:lnTo>
                    <a:pt x="15354" y="116569"/>
                  </a:lnTo>
                  <a:lnTo>
                    <a:pt x="24948" y="126560"/>
                  </a:lnTo>
                  <a:lnTo>
                    <a:pt x="31958" y="136607"/>
                  </a:lnTo>
                  <a:lnTo>
                    <a:pt x="33110" y="139394"/>
                  </a:lnTo>
                  <a:lnTo>
                    <a:pt x="34183" y="153366"/>
                  </a:lnTo>
                  <a:lnTo>
                    <a:pt x="28787" y="162746"/>
                  </a:lnTo>
                  <a:lnTo>
                    <a:pt x="22988" y="167455"/>
                  </a:lnTo>
                  <a:lnTo>
                    <a:pt x="20415" y="167455"/>
                  </a:lnTo>
                  <a:lnTo>
                    <a:pt x="20415" y="169943"/>
                  </a:lnTo>
                  <a:lnTo>
                    <a:pt x="22988" y="172517"/>
                  </a:lnTo>
                  <a:lnTo>
                    <a:pt x="22988" y="177580"/>
                  </a:lnTo>
                  <a:lnTo>
                    <a:pt x="28049" y="180069"/>
                  </a:lnTo>
                  <a:lnTo>
                    <a:pt x="33110" y="180069"/>
                  </a:lnTo>
                  <a:lnTo>
                    <a:pt x="40744" y="182643"/>
                  </a:lnTo>
                  <a:lnTo>
                    <a:pt x="53283" y="184241"/>
                  </a:lnTo>
                  <a:lnTo>
                    <a:pt x="65835" y="184226"/>
                  </a:lnTo>
                  <a:lnTo>
                    <a:pt x="68536" y="182643"/>
                  </a:lnTo>
                  <a:lnTo>
                    <a:pt x="71109" y="180069"/>
                  </a:lnTo>
                  <a:lnTo>
                    <a:pt x="71109" y="175006"/>
                  </a:lnTo>
                  <a:lnTo>
                    <a:pt x="73597" y="172517"/>
                  </a:lnTo>
                  <a:lnTo>
                    <a:pt x="84007" y="163386"/>
                  </a:lnTo>
                  <a:lnTo>
                    <a:pt x="95894" y="158208"/>
                  </a:lnTo>
                  <a:lnTo>
                    <a:pt x="108007" y="155290"/>
                  </a:lnTo>
                  <a:lnTo>
                    <a:pt x="111596" y="154583"/>
                  </a:lnTo>
                  <a:lnTo>
                    <a:pt x="119230" y="154583"/>
                  </a:lnTo>
                  <a:lnTo>
                    <a:pt x="129352" y="152009"/>
                  </a:lnTo>
                  <a:lnTo>
                    <a:pt x="134413" y="146946"/>
                  </a:lnTo>
                  <a:lnTo>
                    <a:pt x="139474" y="146946"/>
                  </a:lnTo>
                  <a:lnTo>
                    <a:pt x="142219" y="144457"/>
                  </a:lnTo>
                  <a:lnTo>
                    <a:pt x="144792" y="141883"/>
                  </a:lnTo>
                  <a:lnTo>
                    <a:pt x="153138" y="136061"/>
                  </a:lnTo>
                  <a:lnTo>
                    <a:pt x="162931" y="131662"/>
                  </a:lnTo>
                  <a:lnTo>
                    <a:pt x="175621" y="130142"/>
                  </a:lnTo>
                  <a:lnTo>
                    <a:pt x="187852" y="131757"/>
                  </a:lnTo>
                  <a:lnTo>
                    <a:pt x="190340" y="134332"/>
                  </a:lnTo>
                  <a:lnTo>
                    <a:pt x="192913" y="134332"/>
                  </a:lnTo>
                  <a:lnTo>
                    <a:pt x="192913" y="139394"/>
                  </a:lnTo>
                  <a:lnTo>
                    <a:pt x="195401" y="139394"/>
                  </a:lnTo>
                  <a:lnTo>
                    <a:pt x="197974" y="141883"/>
                  </a:lnTo>
                  <a:lnTo>
                    <a:pt x="203035" y="144457"/>
                  </a:lnTo>
                  <a:lnTo>
                    <a:pt x="210583" y="149520"/>
                  </a:lnTo>
                  <a:lnTo>
                    <a:pt x="208096" y="159646"/>
                  </a:lnTo>
                  <a:lnTo>
                    <a:pt x="208096" y="164880"/>
                  </a:lnTo>
                  <a:lnTo>
                    <a:pt x="200462" y="167455"/>
                  </a:lnTo>
                  <a:lnTo>
                    <a:pt x="185279" y="167455"/>
                  </a:lnTo>
                  <a:lnTo>
                    <a:pt x="185279" y="169943"/>
                  </a:lnTo>
                  <a:lnTo>
                    <a:pt x="187852" y="175006"/>
                  </a:lnTo>
                  <a:lnTo>
                    <a:pt x="190340" y="180069"/>
                  </a:lnTo>
                  <a:lnTo>
                    <a:pt x="192913" y="185217"/>
                  </a:lnTo>
                  <a:lnTo>
                    <a:pt x="192913" y="197832"/>
                  </a:lnTo>
                  <a:lnTo>
                    <a:pt x="187852" y="202895"/>
                  </a:lnTo>
                  <a:lnTo>
                    <a:pt x="185279" y="205469"/>
                  </a:lnTo>
                  <a:lnTo>
                    <a:pt x="196211" y="210158"/>
                  </a:lnTo>
                  <a:lnTo>
                    <a:pt x="204322" y="219364"/>
                  </a:lnTo>
                  <a:lnTo>
                    <a:pt x="205523" y="230783"/>
                  </a:lnTo>
                  <a:lnTo>
                    <a:pt x="205523" y="235846"/>
                  </a:lnTo>
                  <a:lnTo>
                    <a:pt x="203035" y="238420"/>
                  </a:lnTo>
                  <a:lnTo>
                    <a:pt x="203035" y="243483"/>
                  </a:lnTo>
                  <a:lnTo>
                    <a:pt x="200462" y="243483"/>
                  </a:lnTo>
                  <a:lnTo>
                    <a:pt x="200462" y="245972"/>
                  </a:lnTo>
                  <a:lnTo>
                    <a:pt x="203035" y="245972"/>
                  </a:lnTo>
                  <a:lnTo>
                    <a:pt x="208096" y="248546"/>
                  </a:lnTo>
                  <a:lnTo>
                    <a:pt x="215644" y="238420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object 63"/>
            <p:cNvSpPr/>
            <p:nvPr/>
          </p:nvSpPr>
          <p:spPr>
            <a:xfrm>
              <a:off x="7415994" y="2491460"/>
              <a:ext cx="398265" cy="238745"/>
            </a:xfrm>
            <a:custGeom>
              <a:avLst/>
              <a:gdLst/>
              <a:ahLst/>
              <a:cxnLst/>
              <a:rect l="l" t="t" r="r" b="b"/>
              <a:pathLst>
                <a:path w="398265" h="238745">
                  <a:moveTo>
                    <a:pt x="207839" y="236256"/>
                  </a:moveTo>
                  <a:lnTo>
                    <a:pt x="207839" y="228619"/>
                  </a:lnTo>
                  <a:lnTo>
                    <a:pt x="210412" y="223556"/>
                  </a:lnTo>
                  <a:lnTo>
                    <a:pt x="210412" y="218494"/>
                  </a:lnTo>
                  <a:lnTo>
                    <a:pt x="212899" y="213431"/>
                  </a:lnTo>
                  <a:lnTo>
                    <a:pt x="212899" y="205879"/>
                  </a:lnTo>
                  <a:lnTo>
                    <a:pt x="215473" y="205879"/>
                  </a:lnTo>
                  <a:lnTo>
                    <a:pt x="215473" y="203305"/>
                  </a:lnTo>
                  <a:lnTo>
                    <a:pt x="217960" y="200816"/>
                  </a:lnTo>
                  <a:lnTo>
                    <a:pt x="220534" y="200816"/>
                  </a:lnTo>
                  <a:lnTo>
                    <a:pt x="217960" y="195754"/>
                  </a:lnTo>
                  <a:lnTo>
                    <a:pt x="217960" y="180308"/>
                  </a:lnTo>
                  <a:lnTo>
                    <a:pt x="220534" y="175245"/>
                  </a:lnTo>
                  <a:lnTo>
                    <a:pt x="223021" y="172670"/>
                  </a:lnTo>
                  <a:lnTo>
                    <a:pt x="234457" y="169995"/>
                  </a:lnTo>
                  <a:lnTo>
                    <a:pt x="246002" y="173670"/>
                  </a:lnTo>
                  <a:lnTo>
                    <a:pt x="248583" y="175245"/>
                  </a:lnTo>
                  <a:lnTo>
                    <a:pt x="251156" y="175245"/>
                  </a:lnTo>
                  <a:lnTo>
                    <a:pt x="253644" y="177733"/>
                  </a:lnTo>
                  <a:lnTo>
                    <a:pt x="258705" y="177733"/>
                  </a:lnTo>
                  <a:lnTo>
                    <a:pt x="270881" y="181084"/>
                  </a:lnTo>
                  <a:lnTo>
                    <a:pt x="284990" y="183426"/>
                  </a:lnTo>
                  <a:lnTo>
                    <a:pt x="291643" y="182796"/>
                  </a:lnTo>
                  <a:lnTo>
                    <a:pt x="294217" y="180308"/>
                  </a:lnTo>
                  <a:lnTo>
                    <a:pt x="296704" y="180308"/>
                  </a:lnTo>
                  <a:lnTo>
                    <a:pt x="299277" y="182796"/>
                  </a:lnTo>
                  <a:lnTo>
                    <a:pt x="304338" y="182796"/>
                  </a:lnTo>
                  <a:lnTo>
                    <a:pt x="309399" y="180308"/>
                  </a:lnTo>
                  <a:lnTo>
                    <a:pt x="311887" y="180308"/>
                  </a:lnTo>
                  <a:lnTo>
                    <a:pt x="314460" y="177733"/>
                  </a:lnTo>
                  <a:lnTo>
                    <a:pt x="319521" y="177733"/>
                  </a:lnTo>
                  <a:lnTo>
                    <a:pt x="329643" y="172670"/>
                  </a:lnTo>
                  <a:lnTo>
                    <a:pt x="332216" y="175245"/>
                  </a:lnTo>
                  <a:lnTo>
                    <a:pt x="339764" y="177733"/>
                  </a:lnTo>
                  <a:lnTo>
                    <a:pt x="342338" y="177733"/>
                  </a:lnTo>
                  <a:lnTo>
                    <a:pt x="344825" y="180308"/>
                  </a:lnTo>
                  <a:lnTo>
                    <a:pt x="347399" y="180308"/>
                  </a:lnTo>
                  <a:lnTo>
                    <a:pt x="355204" y="182796"/>
                  </a:lnTo>
                  <a:lnTo>
                    <a:pt x="383082" y="182796"/>
                  </a:lnTo>
                  <a:lnTo>
                    <a:pt x="385570" y="185371"/>
                  </a:lnTo>
                  <a:lnTo>
                    <a:pt x="393204" y="185371"/>
                  </a:lnTo>
                  <a:lnTo>
                    <a:pt x="395691" y="182796"/>
                  </a:lnTo>
                  <a:lnTo>
                    <a:pt x="398265" y="182796"/>
                  </a:lnTo>
                  <a:lnTo>
                    <a:pt x="395691" y="180308"/>
                  </a:lnTo>
                  <a:lnTo>
                    <a:pt x="393204" y="177733"/>
                  </a:lnTo>
                  <a:lnTo>
                    <a:pt x="390631" y="175245"/>
                  </a:lnTo>
                  <a:lnTo>
                    <a:pt x="388143" y="175245"/>
                  </a:lnTo>
                  <a:lnTo>
                    <a:pt x="383082" y="172670"/>
                  </a:lnTo>
                  <a:lnTo>
                    <a:pt x="378021" y="170182"/>
                  </a:lnTo>
                  <a:lnTo>
                    <a:pt x="375448" y="162545"/>
                  </a:lnTo>
                  <a:lnTo>
                    <a:pt x="372960" y="162545"/>
                  </a:lnTo>
                  <a:lnTo>
                    <a:pt x="372960" y="132168"/>
                  </a:lnTo>
                  <a:lnTo>
                    <a:pt x="375448" y="129593"/>
                  </a:lnTo>
                  <a:lnTo>
                    <a:pt x="375448" y="116979"/>
                  </a:lnTo>
                  <a:lnTo>
                    <a:pt x="372960" y="114405"/>
                  </a:lnTo>
                  <a:lnTo>
                    <a:pt x="370387" y="114405"/>
                  </a:lnTo>
                  <a:lnTo>
                    <a:pt x="367814" y="111916"/>
                  </a:lnTo>
                  <a:lnTo>
                    <a:pt x="365326" y="106853"/>
                  </a:lnTo>
                  <a:lnTo>
                    <a:pt x="360265" y="101791"/>
                  </a:lnTo>
                  <a:lnTo>
                    <a:pt x="357692" y="94153"/>
                  </a:lnTo>
                  <a:lnTo>
                    <a:pt x="355517" y="80549"/>
                  </a:lnTo>
                  <a:lnTo>
                    <a:pt x="355204" y="68839"/>
                  </a:lnTo>
                  <a:lnTo>
                    <a:pt x="357692" y="61202"/>
                  </a:lnTo>
                  <a:lnTo>
                    <a:pt x="357692" y="53393"/>
                  </a:lnTo>
                  <a:lnTo>
                    <a:pt x="352460" y="48330"/>
                  </a:lnTo>
                  <a:lnTo>
                    <a:pt x="349886" y="48330"/>
                  </a:lnTo>
                  <a:lnTo>
                    <a:pt x="347399" y="45756"/>
                  </a:lnTo>
                  <a:lnTo>
                    <a:pt x="344825" y="45756"/>
                  </a:lnTo>
                  <a:lnTo>
                    <a:pt x="342338" y="43268"/>
                  </a:lnTo>
                  <a:lnTo>
                    <a:pt x="337277" y="40693"/>
                  </a:lnTo>
                  <a:lnTo>
                    <a:pt x="334704" y="38205"/>
                  </a:lnTo>
                  <a:lnTo>
                    <a:pt x="332216" y="38205"/>
                  </a:lnTo>
                  <a:lnTo>
                    <a:pt x="329643" y="35630"/>
                  </a:lnTo>
                  <a:lnTo>
                    <a:pt x="327155" y="33142"/>
                  </a:lnTo>
                  <a:lnTo>
                    <a:pt x="327155" y="30568"/>
                  </a:lnTo>
                  <a:lnTo>
                    <a:pt x="322094" y="25505"/>
                  </a:lnTo>
                  <a:lnTo>
                    <a:pt x="319521" y="25505"/>
                  </a:lnTo>
                  <a:lnTo>
                    <a:pt x="316948" y="23016"/>
                  </a:lnTo>
                  <a:lnTo>
                    <a:pt x="309399" y="25505"/>
                  </a:lnTo>
                  <a:lnTo>
                    <a:pt x="299277" y="25505"/>
                  </a:lnTo>
                  <a:lnTo>
                    <a:pt x="285747" y="26632"/>
                  </a:lnTo>
                  <a:lnTo>
                    <a:pt x="273604" y="25838"/>
                  </a:lnTo>
                  <a:lnTo>
                    <a:pt x="266339" y="25505"/>
                  </a:lnTo>
                  <a:lnTo>
                    <a:pt x="235974" y="25505"/>
                  </a:lnTo>
                  <a:lnTo>
                    <a:pt x="224050" y="25366"/>
                  </a:lnTo>
                  <a:lnTo>
                    <a:pt x="211407" y="24399"/>
                  </a:lnTo>
                  <a:lnTo>
                    <a:pt x="202778" y="23016"/>
                  </a:lnTo>
                  <a:lnTo>
                    <a:pt x="180047" y="23016"/>
                  </a:lnTo>
                  <a:lnTo>
                    <a:pt x="174900" y="20442"/>
                  </a:lnTo>
                  <a:lnTo>
                    <a:pt x="167352" y="17953"/>
                  </a:lnTo>
                  <a:lnTo>
                    <a:pt x="162291" y="12890"/>
                  </a:lnTo>
                  <a:lnTo>
                    <a:pt x="159717" y="7828"/>
                  </a:lnTo>
                  <a:lnTo>
                    <a:pt x="147659" y="282"/>
                  </a:lnTo>
                  <a:lnTo>
                    <a:pt x="137572" y="0"/>
                  </a:lnTo>
                  <a:lnTo>
                    <a:pt x="136986" y="190"/>
                  </a:lnTo>
                  <a:lnTo>
                    <a:pt x="134413" y="2679"/>
                  </a:lnTo>
                  <a:lnTo>
                    <a:pt x="131840" y="190"/>
                  </a:lnTo>
                  <a:lnTo>
                    <a:pt x="116657" y="190"/>
                  </a:lnTo>
                  <a:lnTo>
                    <a:pt x="102137" y="4244"/>
                  </a:lnTo>
                  <a:lnTo>
                    <a:pt x="93991" y="11875"/>
                  </a:lnTo>
                  <a:lnTo>
                    <a:pt x="88608" y="20442"/>
                  </a:lnTo>
                  <a:lnTo>
                    <a:pt x="86120" y="25505"/>
                  </a:lnTo>
                  <a:lnTo>
                    <a:pt x="83547" y="28079"/>
                  </a:lnTo>
                  <a:lnTo>
                    <a:pt x="80974" y="33142"/>
                  </a:lnTo>
                  <a:lnTo>
                    <a:pt x="73425" y="40693"/>
                  </a:lnTo>
                  <a:lnTo>
                    <a:pt x="70852" y="48330"/>
                  </a:lnTo>
                  <a:lnTo>
                    <a:pt x="68364" y="53393"/>
                  </a:lnTo>
                  <a:lnTo>
                    <a:pt x="68364" y="73902"/>
                  </a:lnTo>
                  <a:lnTo>
                    <a:pt x="63303" y="78965"/>
                  </a:lnTo>
                  <a:lnTo>
                    <a:pt x="60730" y="84028"/>
                  </a:lnTo>
                  <a:lnTo>
                    <a:pt x="55669" y="89091"/>
                  </a:lnTo>
                  <a:lnTo>
                    <a:pt x="53182" y="91579"/>
                  </a:lnTo>
                  <a:lnTo>
                    <a:pt x="48121" y="96642"/>
                  </a:lnTo>
                  <a:lnTo>
                    <a:pt x="45547" y="99216"/>
                  </a:lnTo>
                  <a:lnTo>
                    <a:pt x="43060" y="104279"/>
                  </a:lnTo>
                  <a:lnTo>
                    <a:pt x="40487" y="106853"/>
                  </a:lnTo>
                  <a:lnTo>
                    <a:pt x="40487" y="111916"/>
                  </a:lnTo>
                  <a:lnTo>
                    <a:pt x="37999" y="119468"/>
                  </a:lnTo>
                  <a:lnTo>
                    <a:pt x="37999" y="124531"/>
                  </a:lnTo>
                  <a:lnTo>
                    <a:pt x="30365" y="129593"/>
                  </a:lnTo>
                  <a:lnTo>
                    <a:pt x="27791" y="134656"/>
                  </a:lnTo>
                  <a:lnTo>
                    <a:pt x="25304" y="139719"/>
                  </a:lnTo>
                  <a:lnTo>
                    <a:pt x="20243" y="144868"/>
                  </a:lnTo>
                  <a:lnTo>
                    <a:pt x="17670" y="147356"/>
                  </a:lnTo>
                  <a:lnTo>
                    <a:pt x="12609" y="152419"/>
                  </a:lnTo>
                  <a:lnTo>
                    <a:pt x="10121" y="157482"/>
                  </a:lnTo>
                  <a:lnTo>
                    <a:pt x="7548" y="162545"/>
                  </a:lnTo>
                  <a:lnTo>
                    <a:pt x="2487" y="165119"/>
                  </a:lnTo>
                  <a:lnTo>
                    <a:pt x="0" y="167608"/>
                  </a:lnTo>
                  <a:lnTo>
                    <a:pt x="2487" y="170182"/>
                  </a:lnTo>
                  <a:lnTo>
                    <a:pt x="5060" y="172670"/>
                  </a:lnTo>
                  <a:lnTo>
                    <a:pt x="7548" y="175245"/>
                  </a:lnTo>
                  <a:lnTo>
                    <a:pt x="10121" y="175245"/>
                  </a:lnTo>
                  <a:lnTo>
                    <a:pt x="12609" y="177733"/>
                  </a:lnTo>
                  <a:lnTo>
                    <a:pt x="12609" y="182796"/>
                  </a:lnTo>
                  <a:lnTo>
                    <a:pt x="20243" y="182796"/>
                  </a:lnTo>
                  <a:lnTo>
                    <a:pt x="30365" y="185370"/>
                  </a:lnTo>
                  <a:lnTo>
                    <a:pt x="37999" y="185370"/>
                  </a:lnTo>
                  <a:lnTo>
                    <a:pt x="43060" y="182796"/>
                  </a:lnTo>
                  <a:lnTo>
                    <a:pt x="48121" y="180308"/>
                  </a:lnTo>
                  <a:lnTo>
                    <a:pt x="50608" y="175245"/>
                  </a:lnTo>
                  <a:lnTo>
                    <a:pt x="55669" y="170182"/>
                  </a:lnTo>
                  <a:lnTo>
                    <a:pt x="58242" y="165119"/>
                  </a:lnTo>
                  <a:lnTo>
                    <a:pt x="60730" y="160056"/>
                  </a:lnTo>
                  <a:lnTo>
                    <a:pt x="65791" y="154993"/>
                  </a:lnTo>
                  <a:lnTo>
                    <a:pt x="72965" y="150522"/>
                  </a:lnTo>
                  <a:lnTo>
                    <a:pt x="83471" y="145491"/>
                  </a:lnTo>
                  <a:lnTo>
                    <a:pt x="95959" y="141024"/>
                  </a:lnTo>
                  <a:lnTo>
                    <a:pt x="109078" y="138248"/>
                  </a:lnTo>
                  <a:lnTo>
                    <a:pt x="121477" y="138288"/>
                  </a:lnTo>
                  <a:lnTo>
                    <a:pt x="131840" y="142293"/>
                  </a:lnTo>
                  <a:lnTo>
                    <a:pt x="139829" y="151487"/>
                  </a:lnTo>
                  <a:lnTo>
                    <a:pt x="144103" y="165507"/>
                  </a:lnTo>
                  <a:lnTo>
                    <a:pt x="144535" y="170182"/>
                  </a:lnTo>
                  <a:lnTo>
                    <a:pt x="138164" y="181634"/>
                  </a:lnTo>
                  <a:lnTo>
                    <a:pt x="128184" y="189641"/>
                  </a:lnTo>
                  <a:lnTo>
                    <a:pt x="126779" y="190605"/>
                  </a:lnTo>
                  <a:lnTo>
                    <a:pt x="124291" y="193179"/>
                  </a:lnTo>
                  <a:lnTo>
                    <a:pt x="119230" y="195754"/>
                  </a:lnTo>
                  <a:lnTo>
                    <a:pt x="116657" y="198242"/>
                  </a:lnTo>
                  <a:lnTo>
                    <a:pt x="116657" y="203305"/>
                  </a:lnTo>
                  <a:lnTo>
                    <a:pt x="114169" y="205879"/>
                  </a:lnTo>
                  <a:lnTo>
                    <a:pt x="114169" y="208368"/>
                  </a:lnTo>
                  <a:lnTo>
                    <a:pt x="116657" y="208368"/>
                  </a:lnTo>
                  <a:lnTo>
                    <a:pt x="121718" y="210942"/>
                  </a:lnTo>
                  <a:lnTo>
                    <a:pt x="126779" y="213431"/>
                  </a:lnTo>
                  <a:lnTo>
                    <a:pt x="131840" y="213431"/>
                  </a:lnTo>
                  <a:lnTo>
                    <a:pt x="139474" y="218494"/>
                  </a:lnTo>
                  <a:lnTo>
                    <a:pt x="147108" y="226131"/>
                  </a:lnTo>
                  <a:lnTo>
                    <a:pt x="157707" y="219201"/>
                  </a:lnTo>
                  <a:lnTo>
                    <a:pt x="169121" y="215014"/>
                  </a:lnTo>
                  <a:lnTo>
                    <a:pt x="181068" y="214144"/>
                  </a:lnTo>
                  <a:lnTo>
                    <a:pt x="190168" y="216005"/>
                  </a:lnTo>
                  <a:lnTo>
                    <a:pt x="201991" y="225571"/>
                  </a:lnTo>
                  <a:lnTo>
                    <a:pt x="205309" y="237099"/>
                  </a:lnTo>
                  <a:lnTo>
                    <a:pt x="205351" y="238745"/>
                  </a:lnTo>
                  <a:lnTo>
                    <a:pt x="207839" y="236256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7068338" y="2250522"/>
              <a:ext cx="466887" cy="588920"/>
            </a:xfrm>
            <a:custGeom>
              <a:avLst/>
              <a:gdLst/>
              <a:ahLst/>
              <a:cxnLst/>
              <a:rect l="l" t="t" r="r" b="b"/>
              <a:pathLst>
                <a:path w="466887" h="588920">
                  <a:moveTo>
                    <a:pt x="281522" y="581283"/>
                  </a:moveTo>
                  <a:lnTo>
                    <a:pt x="284095" y="576220"/>
                  </a:lnTo>
                  <a:lnTo>
                    <a:pt x="289156" y="571157"/>
                  </a:lnTo>
                  <a:lnTo>
                    <a:pt x="294217" y="566094"/>
                  </a:lnTo>
                  <a:lnTo>
                    <a:pt x="301851" y="566094"/>
                  </a:lnTo>
                  <a:lnTo>
                    <a:pt x="306912" y="563520"/>
                  </a:lnTo>
                  <a:lnTo>
                    <a:pt x="311973" y="555969"/>
                  </a:lnTo>
                  <a:lnTo>
                    <a:pt x="317033" y="553223"/>
                  </a:lnTo>
                  <a:lnTo>
                    <a:pt x="319521" y="550648"/>
                  </a:lnTo>
                  <a:lnTo>
                    <a:pt x="327327" y="543097"/>
                  </a:lnTo>
                  <a:lnTo>
                    <a:pt x="327327" y="535460"/>
                  </a:lnTo>
                  <a:lnTo>
                    <a:pt x="324839" y="532971"/>
                  </a:lnTo>
                  <a:lnTo>
                    <a:pt x="319521" y="525334"/>
                  </a:lnTo>
                  <a:lnTo>
                    <a:pt x="314460" y="520271"/>
                  </a:lnTo>
                  <a:lnTo>
                    <a:pt x="304505" y="512129"/>
                  </a:lnTo>
                  <a:lnTo>
                    <a:pt x="296518" y="502441"/>
                  </a:lnTo>
                  <a:lnTo>
                    <a:pt x="294010" y="491209"/>
                  </a:lnTo>
                  <a:lnTo>
                    <a:pt x="294217" y="489894"/>
                  </a:lnTo>
                  <a:lnTo>
                    <a:pt x="291729" y="487320"/>
                  </a:lnTo>
                  <a:lnTo>
                    <a:pt x="289156" y="484831"/>
                  </a:lnTo>
                  <a:lnTo>
                    <a:pt x="289156" y="482257"/>
                  </a:lnTo>
                  <a:lnTo>
                    <a:pt x="291259" y="472206"/>
                  </a:lnTo>
                  <a:lnTo>
                    <a:pt x="300514" y="464065"/>
                  </a:lnTo>
                  <a:lnTo>
                    <a:pt x="306912" y="459431"/>
                  </a:lnTo>
                  <a:lnTo>
                    <a:pt x="311973" y="456943"/>
                  </a:lnTo>
                  <a:lnTo>
                    <a:pt x="317033" y="454369"/>
                  </a:lnTo>
                  <a:lnTo>
                    <a:pt x="317033" y="441754"/>
                  </a:lnTo>
                  <a:lnTo>
                    <a:pt x="316385" y="429587"/>
                  </a:lnTo>
                  <a:lnTo>
                    <a:pt x="318841" y="417294"/>
                  </a:lnTo>
                  <a:lnTo>
                    <a:pt x="319521" y="416183"/>
                  </a:lnTo>
                  <a:lnTo>
                    <a:pt x="317033" y="413608"/>
                  </a:lnTo>
                  <a:lnTo>
                    <a:pt x="317033" y="408546"/>
                  </a:lnTo>
                  <a:lnTo>
                    <a:pt x="322266" y="408546"/>
                  </a:lnTo>
                  <a:lnTo>
                    <a:pt x="324839" y="406057"/>
                  </a:lnTo>
                  <a:lnTo>
                    <a:pt x="329900" y="403483"/>
                  </a:lnTo>
                  <a:lnTo>
                    <a:pt x="332388" y="400994"/>
                  </a:lnTo>
                  <a:lnTo>
                    <a:pt x="337448" y="398420"/>
                  </a:lnTo>
                  <a:lnTo>
                    <a:pt x="342595" y="395931"/>
                  </a:lnTo>
                  <a:lnTo>
                    <a:pt x="347656" y="390868"/>
                  </a:lnTo>
                  <a:lnTo>
                    <a:pt x="350144" y="385806"/>
                  </a:lnTo>
                  <a:lnTo>
                    <a:pt x="352717" y="380657"/>
                  </a:lnTo>
                  <a:lnTo>
                    <a:pt x="357778" y="375594"/>
                  </a:lnTo>
                  <a:lnTo>
                    <a:pt x="360265" y="370531"/>
                  </a:lnTo>
                  <a:lnTo>
                    <a:pt x="365326" y="368043"/>
                  </a:lnTo>
                  <a:lnTo>
                    <a:pt x="367899" y="362980"/>
                  </a:lnTo>
                  <a:lnTo>
                    <a:pt x="372960" y="357917"/>
                  </a:lnTo>
                  <a:lnTo>
                    <a:pt x="372960" y="355343"/>
                  </a:lnTo>
                  <a:lnTo>
                    <a:pt x="375448" y="350280"/>
                  </a:lnTo>
                  <a:lnTo>
                    <a:pt x="375448" y="342729"/>
                  </a:lnTo>
                  <a:lnTo>
                    <a:pt x="378021" y="337580"/>
                  </a:lnTo>
                  <a:lnTo>
                    <a:pt x="380509" y="332517"/>
                  </a:lnTo>
                  <a:lnTo>
                    <a:pt x="385655" y="327454"/>
                  </a:lnTo>
                  <a:lnTo>
                    <a:pt x="390716" y="322391"/>
                  </a:lnTo>
                  <a:lnTo>
                    <a:pt x="393204" y="319903"/>
                  </a:lnTo>
                  <a:lnTo>
                    <a:pt x="398265" y="317328"/>
                  </a:lnTo>
                  <a:lnTo>
                    <a:pt x="398265" y="312266"/>
                  </a:lnTo>
                  <a:lnTo>
                    <a:pt x="400838" y="309777"/>
                  </a:lnTo>
                  <a:lnTo>
                    <a:pt x="400838" y="307203"/>
                  </a:lnTo>
                  <a:lnTo>
                    <a:pt x="403326" y="302140"/>
                  </a:lnTo>
                  <a:lnTo>
                    <a:pt x="403326" y="291843"/>
                  </a:lnTo>
                  <a:lnTo>
                    <a:pt x="408013" y="279136"/>
                  </a:lnTo>
                  <a:lnTo>
                    <a:pt x="415450" y="268885"/>
                  </a:lnTo>
                  <a:lnTo>
                    <a:pt x="418508" y="266443"/>
                  </a:lnTo>
                  <a:lnTo>
                    <a:pt x="421082" y="261380"/>
                  </a:lnTo>
                  <a:lnTo>
                    <a:pt x="423569" y="258891"/>
                  </a:lnTo>
                  <a:lnTo>
                    <a:pt x="426142" y="253828"/>
                  </a:lnTo>
                  <a:lnTo>
                    <a:pt x="432383" y="243973"/>
                  </a:lnTo>
                  <a:lnTo>
                    <a:pt x="440369" y="235938"/>
                  </a:lnTo>
                  <a:lnTo>
                    <a:pt x="453034" y="230357"/>
                  </a:lnTo>
                  <a:lnTo>
                    <a:pt x="464313" y="228428"/>
                  </a:lnTo>
                  <a:lnTo>
                    <a:pt x="466887" y="228428"/>
                  </a:lnTo>
                  <a:lnTo>
                    <a:pt x="464313" y="225940"/>
                  </a:lnTo>
                  <a:lnTo>
                    <a:pt x="461826" y="223365"/>
                  </a:lnTo>
                  <a:lnTo>
                    <a:pt x="459253" y="220877"/>
                  </a:lnTo>
                  <a:lnTo>
                    <a:pt x="448813" y="213265"/>
                  </a:lnTo>
                  <a:lnTo>
                    <a:pt x="436969" y="209012"/>
                  </a:lnTo>
                  <a:lnTo>
                    <a:pt x="433777" y="208177"/>
                  </a:lnTo>
                  <a:lnTo>
                    <a:pt x="422281" y="203244"/>
                  </a:lnTo>
                  <a:lnTo>
                    <a:pt x="411667" y="196576"/>
                  </a:lnTo>
                  <a:lnTo>
                    <a:pt x="402818" y="186436"/>
                  </a:lnTo>
                  <a:lnTo>
                    <a:pt x="400838" y="182863"/>
                  </a:lnTo>
                  <a:lnTo>
                    <a:pt x="398265" y="180288"/>
                  </a:lnTo>
                  <a:lnTo>
                    <a:pt x="391344" y="167998"/>
                  </a:lnTo>
                  <a:lnTo>
                    <a:pt x="384730" y="158404"/>
                  </a:lnTo>
                  <a:lnTo>
                    <a:pt x="378021" y="152228"/>
                  </a:lnTo>
                  <a:lnTo>
                    <a:pt x="372960" y="147165"/>
                  </a:lnTo>
                  <a:lnTo>
                    <a:pt x="363488" y="140312"/>
                  </a:lnTo>
                  <a:lnTo>
                    <a:pt x="353465" y="132704"/>
                  </a:lnTo>
                  <a:lnTo>
                    <a:pt x="343679" y="123539"/>
                  </a:lnTo>
                  <a:lnTo>
                    <a:pt x="340022" y="119277"/>
                  </a:lnTo>
                  <a:lnTo>
                    <a:pt x="329823" y="109598"/>
                  </a:lnTo>
                  <a:lnTo>
                    <a:pt x="319901" y="101118"/>
                  </a:lnTo>
                  <a:lnTo>
                    <a:pt x="310055" y="93634"/>
                  </a:lnTo>
                  <a:lnTo>
                    <a:pt x="300081" y="86944"/>
                  </a:lnTo>
                  <a:lnTo>
                    <a:pt x="289778" y="80846"/>
                  </a:lnTo>
                  <a:lnTo>
                    <a:pt x="278943" y="75136"/>
                  </a:lnTo>
                  <a:lnTo>
                    <a:pt x="267373" y="69613"/>
                  </a:lnTo>
                  <a:lnTo>
                    <a:pt x="254866" y="64074"/>
                  </a:lnTo>
                  <a:lnTo>
                    <a:pt x="253730" y="63585"/>
                  </a:lnTo>
                  <a:lnTo>
                    <a:pt x="242379" y="56711"/>
                  </a:lnTo>
                  <a:lnTo>
                    <a:pt x="231445" y="49808"/>
                  </a:lnTo>
                  <a:lnTo>
                    <a:pt x="221343" y="42851"/>
                  </a:lnTo>
                  <a:lnTo>
                    <a:pt x="218218" y="40502"/>
                  </a:lnTo>
                  <a:lnTo>
                    <a:pt x="207863" y="34225"/>
                  </a:lnTo>
                  <a:lnTo>
                    <a:pt x="196686" y="27708"/>
                  </a:lnTo>
                  <a:lnTo>
                    <a:pt x="185012" y="21758"/>
                  </a:lnTo>
                  <a:lnTo>
                    <a:pt x="174986" y="17762"/>
                  </a:lnTo>
                  <a:lnTo>
                    <a:pt x="169925" y="15188"/>
                  </a:lnTo>
                  <a:lnTo>
                    <a:pt x="164864" y="12700"/>
                  </a:lnTo>
                  <a:lnTo>
                    <a:pt x="159803" y="10125"/>
                  </a:lnTo>
                  <a:lnTo>
                    <a:pt x="147480" y="6803"/>
                  </a:lnTo>
                  <a:lnTo>
                    <a:pt x="135507" y="3424"/>
                  </a:lnTo>
                  <a:lnTo>
                    <a:pt x="131925" y="2488"/>
                  </a:lnTo>
                  <a:lnTo>
                    <a:pt x="124291" y="0"/>
                  </a:lnTo>
                  <a:lnTo>
                    <a:pt x="119230" y="0"/>
                  </a:lnTo>
                  <a:lnTo>
                    <a:pt x="114169" y="2488"/>
                  </a:lnTo>
                  <a:lnTo>
                    <a:pt x="109109" y="2488"/>
                  </a:lnTo>
                  <a:lnTo>
                    <a:pt x="106621" y="5062"/>
                  </a:lnTo>
                  <a:lnTo>
                    <a:pt x="83804" y="5062"/>
                  </a:lnTo>
                  <a:lnTo>
                    <a:pt x="78743" y="2488"/>
                  </a:lnTo>
                  <a:lnTo>
                    <a:pt x="76170" y="5062"/>
                  </a:lnTo>
                  <a:lnTo>
                    <a:pt x="76170" y="20251"/>
                  </a:lnTo>
                  <a:lnTo>
                    <a:pt x="78743" y="25314"/>
                  </a:lnTo>
                  <a:lnTo>
                    <a:pt x="78743" y="27888"/>
                  </a:lnTo>
                  <a:lnTo>
                    <a:pt x="76170" y="30377"/>
                  </a:lnTo>
                  <a:lnTo>
                    <a:pt x="76170" y="32951"/>
                  </a:lnTo>
                  <a:lnTo>
                    <a:pt x="73682" y="32951"/>
                  </a:lnTo>
                  <a:lnTo>
                    <a:pt x="71109" y="35439"/>
                  </a:lnTo>
                  <a:lnTo>
                    <a:pt x="68622" y="35439"/>
                  </a:lnTo>
                  <a:lnTo>
                    <a:pt x="68622" y="32951"/>
                  </a:lnTo>
                  <a:lnTo>
                    <a:pt x="63303" y="30377"/>
                  </a:lnTo>
                  <a:lnTo>
                    <a:pt x="58242" y="25314"/>
                  </a:lnTo>
                  <a:lnTo>
                    <a:pt x="55755" y="20251"/>
                  </a:lnTo>
                  <a:lnTo>
                    <a:pt x="50608" y="20251"/>
                  </a:lnTo>
                  <a:lnTo>
                    <a:pt x="45547" y="17762"/>
                  </a:lnTo>
                  <a:lnTo>
                    <a:pt x="43060" y="17762"/>
                  </a:lnTo>
                  <a:lnTo>
                    <a:pt x="40487" y="15188"/>
                  </a:lnTo>
                  <a:lnTo>
                    <a:pt x="37999" y="15188"/>
                  </a:lnTo>
                  <a:lnTo>
                    <a:pt x="26646" y="11868"/>
                  </a:lnTo>
                  <a:lnTo>
                    <a:pt x="17300" y="16594"/>
                  </a:lnTo>
                  <a:lnTo>
                    <a:pt x="12695" y="20251"/>
                  </a:lnTo>
                  <a:lnTo>
                    <a:pt x="10121" y="20251"/>
                  </a:lnTo>
                  <a:lnTo>
                    <a:pt x="12192" y="32120"/>
                  </a:lnTo>
                  <a:lnTo>
                    <a:pt x="9885" y="43457"/>
                  </a:lnTo>
                  <a:lnTo>
                    <a:pt x="5331" y="55271"/>
                  </a:lnTo>
                  <a:lnTo>
                    <a:pt x="5060" y="55948"/>
                  </a:lnTo>
                  <a:lnTo>
                    <a:pt x="1611" y="69372"/>
                  </a:lnTo>
                  <a:lnTo>
                    <a:pt x="1" y="80898"/>
                  </a:lnTo>
                  <a:lnTo>
                    <a:pt x="0" y="81262"/>
                  </a:lnTo>
                  <a:lnTo>
                    <a:pt x="2487" y="86325"/>
                  </a:lnTo>
                  <a:lnTo>
                    <a:pt x="2487" y="88900"/>
                  </a:lnTo>
                  <a:lnTo>
                    <a:pt x="5060" y="91388"/>
                  </a:lnTo>
                  <a:lnTo>
                    <a:pt x="7634" y="93963"/>
                  </a:lnTo>
                  <a:lnTo>
                    <a:pt x="10121" y="96451"/>
                  </a:lnTo>
                  <a:lnTo>
                    <a:pt x="17755" y="104088"/>
                  </a:lnTo>
                  <a:lnTo>
                    <a:pt x="20243" y="109151"/>
                  </a:lnTo>
                  <a:lnTo>
                    <a:pt x="20243" y="121851"/>
                  </a:lnTo>
                  <a:lnTo>
                    <a:pt x="22816" y="124340"/>
                  </a:lnTo>
                  <a:lnTo>
                    <a:pt x="22816" y="131977"/>
                  </a:lnTo>
                  <a:lnTo>
                    <a:pt x="27877" y="137040"/>
                  </a:lnTo>
                  <a:lnTo>
                    <a:pt x="32938" y="144591"/>
                  </a:lnTo>
                  <a:lnTo>
                    <a:pt x="35426" y="147165"/>
                  </a:lnTo>
                  <a:lnTo>
                    <a:pt x="37999" y="149740"/>
                  </a:lnTo>
                  <a:lnTo>
                    <a:pt x="44201" y="163026"/>
                  </a:lnTo>
                  <a:lnTo>
                    <a:pt x="45532" y="174106"/>
                  </a:lnTo>
                  <a:lnTo>
                    <a:pt x="45547" y="177800"/>
                  </a:lnTo>
                  <a:lnTo>
                    <a:pt x="43060" y="180288"/>
                  </a:lnTo>
                  <a:lnTo>
                    <a:pt x="43060" y="192988"/>
                  </a:lnTo>
                  <a:lnTo>
                    <a:pt x="45547" y="198051"/>
                  </a:lnTo>
                  <a:lnTo>
                    <a:pt x="45547" y="203114"/>
                  </a:lnTo>
                  <a:lnTo>
                    <a:pt x="48121" y="205688"/>
                  </a:lnTo>
                  <a:lnTo>
                    <a:pt x="50608" y="213240"/>
                  </a:lnTo>
                  <a:lnTo>
                    <a:pt x="48121" y="220877"/>
                  </a:lnTo>
                  <a:lnTo>
                    <a:pt x="45547" y="225940"/>
                  </a:lnTo>
                  <a:lnTo>
                    <a:pt x="45547" y="246191"/>
                  </a:lnTo>
                  <a:lnTo>
                    <a:pt x="48121" y="251254"/>
                  </a:lnTo>
                  <a:lnTo>
                    <a:pt x="50608" y="256317"/>
                  </a:lnTo>
                  <a:lnTo>
                    <a:pt x="56342" y="267190"/>
                  </a:lnTo>
                  <a:lnTo>
                    <a:pt x="60280" y="279559"/>
                  </a:lnTo>
                  <a:lnTo>
                    <a:pt x="60816" y="281631"/>
                  </a:lnTo>
                  <a:lnTo>
                    <a:pt x="60816" y="327454"/>
                  </a:lnTo>
                  <a:lnTo>
                    <a:pt x="58242" y="332517"/>
                  </a:lnTo>
                  <a:lnTo>
                    <a:pt x="58242" y="337580"/>
                  </a:lnTo>
                  <a:lnTo>
                    <a:pt x="57961" y="351600"/>
                  </a:lnTo>
                  <a:lnTo>
                    <a:pt x="57975" y="365325"/>
                  </a:lnTo>
                  <a:lnTo>
                    <a:pt x="59573" y="377466"/>
                  </a:lnTo>
                  <a:lnTo>
                    <a:pt x="63303" y="385806"/>
                  </a:lnTo>
                  <a:lnTo>
                    <a:pt x="63303" y="388294"/>
                  </a:lnTo>
                  <a:lnTo>
                    <a:pt x="65877" y="388294"/>
                  </a:lnTo>
                  <a:lnTo>
                    <a:pt x="71109" y="390868"/>
                  </a:lnTo>
                  <a:lnTo>
                    <a:pt x="73682" y="393357"/>
                  </a:lnTo>
                  <a:lnTo>
                    <a:pt x="76170" y="400994"/>
                  </a:lnTo>
                  <a:lnTo>
                    <a:pt x="78743" y="406057"/>
                  </a:lnTo>
                  <a:lnTo>
                    <a:pt x="78743" y="418671"/>
                  </a:lnTo>
                  <a:lnTo>
                    <a:pt x="81231" y="426308"/>
                  </a:lnTo>
                  <a:lnTo>
                    <a:pt x="81231" y="436692"/>
                  </a:lnTo>
                  <a:lnTo>
                    <a:pt x="83804" y="446817"/>
                  </a:lnTo>
                  <a:lnTo>
                    <a:pt x="83804" y="449306"/>
                  </a:lnTo>
                  <a:lnTo>
                    <a:pt x="88865" y="454369"/>
                  </a:lnTo>
                  <a:lnTo>
                    <a:pt x="96414" y="454369"/>
                  </a:lnTo>
                  <a:lnTo>
                    <a:pt x="107985" y="456968"/>
                  </a:lnTo>
                  <a:lnTo>
                    <a:pt x="116268" y="469109"/>
                  </a:lnTo>
                  <a:lnTo>
                    <a:pt x="116743" y="474620"/>
                  </a:lnTo>
                  <a:lnTo>
                    <a:pt x="114935" y="486640"/>
                  </a:lnTo>
                  <a:lnTo>
                    <a:pt x="110524" y="499150"/>
                  </a:lnTo>
                  <a:lnTo>
                    <a:pt x="106621" y="507571"/>
                  </a:lnTo>
                  <a:lnTo>
                    <a:pt x="104048" y="512634"/>
                  </a:lnTo>
                  <a:lnTo>
                    <a:pt x="101474" y="515209"/>
                  </a:lnTo>
                  <a:lnTo>
                    <a:pt x="101474" y="520271"/>
                  </a:lnTo>
                  <a:lnTo>
                    <a:pt x="98987" y="522760"/>
                  </a:lnTo>
                  <a:lnTo>
                    <a:pt x="98987" y="525334"/>
                  </a:lnTo>
                  <a:lnTo>
                    <a:pt x="96414" y="527909"/>
                  </a:lnTo>
                  <a:lnTo>
                    <a:pt x="101474" y="527909"/>
                  </a:lnTo>
                  <a:lnTo>
                    <a:pt x="104048" y="530397"/>
                  </a:lnTo>
                  <a:lnTo>
                    <a:pt x="109109" y="530397"/>
                  </a:lnTo>
                  <a:lnTo>
                    <a:pt x="111682" y="532971"/>
                  </a:lnTo>
                  <a:lnTo>
                    <a:pt x="116743" y="535460"/>
                  </a:lnTo>
                  <a:lnTo>
                    <a:pt x="126865" y="535460"/>
                  </a:lnTo>
                  <a:lnTo>
                    <a:pt x="134413" y="532971"/>
                  </a:lnTo>
                  <a:lnTo>
                    <a:pt x="139474" y="532971"/>
                  </a:lnTo>
                  <a:lnTo>
                    <a:pt x="147108" y="530397"/>
                  </a:lnTo>
                  <a:lnTo>
                    <a:pt x="152169" y="527909"/>
                  </a:lnTo>
                  <a:lnTo>
                    <a:pt x="157230" y="527909"/>
                  </a:lnTo>
                  <a:lnTo>
                    <a:pt x="170877" y="526202"/>
                  </a:lnTo>
                  <a:lnTo>
                    <a:pt x="182903" y="526174"/>
                  </a:lnTo>
                  <a:lnTo>
                    <a:pt x="194984" y="527826"/>
                  </a:lnTo>
                  <a:lnTo>
                    <a:pt x="211786" y="531681"/>
                  </a:lnTo>
                  <a:lnTo>
                    <a:pt x="222912" y="536482"/>
                  </a:lnTo>
                  <a:lnTo>
                    <a:pt x="231213" y="543341"/>
                  </a:lnTo>
                  <a:lnTo>
                    <a:pt x="239122" y="553288"/>
                  </a:lnTo>
                  <a:lnTo>
                    <a:pt x="241034" y="555969"/>
                  </a:lnTo>
                  <a:lnTo>
                    <a:pt x="241034" y="558457"/>
                  </a:lnTo>
                  <a:lnTo>
                    <a:pt x="243608" y="561032"/>
                  </a:lnTo>
                  <a:lnTo>
                    <a:pt x="246095" y="563520"/>
                  </a:lnTo>
                  <a:lnTo>
                    <a:pt x="248669" y="568583"/>
                  </a:lnTo>
                  <a:lnTo>
                    <a:pt x="263851" y="568583"/>
                  </a:lnTo>
                  <a:lnTo>
                    <a:pt x="268912" y="573646"/>
                  </a:lnTo>
                  <a:lnTo>
                    <a:pt x="273973" y="576220"/>
                  </a:lnTo>
                  <a:lnTo>
                    <a:pt x="276461" y="583857"/>
                  </a:lnTo>
                  <a:lnTo>
                    <a:pt x="279034" y="588920"/>
                  </a:lnTo>
                  <a:lnTo>
                    <a:pt x="281522" y="581283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6525452" y="2258159"/>
              <a:ext cx="646934" cy="930644"/>
            </a:xfrm>
            <a:custGeom>
              <a:avLst/>
              <a:gdLst/>
              <a:ahLst/>
              <a:cxnLst/>
              <a:rect l="l" t="t" r="r" b="b"/>
              <a:pathLst>
                <a:path w="646934" h="930644">
                  <a:moveTo>
                    <a:pt x="134499" y="928817"/>
                  </a:moveTo>
                  <a:lnTo>
                    <a:pt x="145584" y="922289"/>
                  </a:lnTo>
                  <a:lnTo>
                    <a:pt x="155891" y="914457"/>
                  </a:lnTo>
                  <a:lnTo>
                    <a:pt x="162291" y="908566"/>
                  </a:lnTo>
                  <a:lnTo>
                    <a:pt x="164864" y="908566"/>
                  </a:lnTo>
                  <a:lnTo>
                    <a:pt x="164864" y="905992"/>
                  </a:lnTo>
                  <a:lnTo>
                    <a:pt x="169925" y="903503"/>
                  </a:lnTo>
                  <a:lnTo>
                    <a:pt x="172498" y="898355"/>
                  </a:lnTo>
                  <a:lnTo>
                    <a:pt x="192742" y="898355"/>
                  </a:lnTo>
                  <a:lnTo>
                    <a:pt x="197803" y="900929"/>
                  </a:lnTo>
                  <a:lnTo>
                    <a:pt x="205351" y="900929"/>
                  </a:lnTo>
                  <a:lnTo>
                    <a:pt x="214717" y="898141"/>
                  </a:lnTo>
                  <a:lnTo>
                    <a:pt x="227522" y="890655"/>
                  </a:lnTo>
                  <a:lnTo>
                    <a:pt x="230913" y="888229"/>
                  </a:lnTo>
                  <a:lnTo>
                    <a:pt x="241444" y="879582"/>
                  </a:lnTo>
                  <a:lnTo>
                    <a:pt x="247486" y="869387"/>
                  </a:lnTo>
                  <a:lnTo>
                    <a:pt x="251156" y="860426"/>
                  </a:lnTo>
                  <a:lnTo>
                    <a:pt x="251156" y="857852"/>
                  </a:lnTo>
                  <a:lnTo>
                    <a:pt x="253730" y="852789"/>
                  </a:lnTo>
                  <a:lnTo>
                    <a:pt x="256217" y="847726"/>
                  </a:lnTo>
                  <a:lnTo>
                    <a:pt x="261796" y="835795"/>
                  </a:lnTo>
                  <a:lnTo>
                    <a:pt x="264050" y="825156"/>
                  </a:lnTo>
                  <a:lnTo>
                    <a:pt x="263851" y="824900"/>
                  </a:lnTo>
                  <a:lnTo>
                    <a:pt x="263851" y="822412"/>
                  </a:lnTo>
                  <a:lnTo>
                    <a:pt x="258790" y="819837"/>
                  </a:lnTo>
                  <a:lnTo>
                    <a:pt x="256217" y="817349"/>
                  </a:lnTo>
                  <a:lnTo>
                    <a:pt x="248477" y="808827"/>
                  </a:lnTo>
                  <a:lnTo>
                    <a:pt x="242958" y="798593"/>
                  </a:lnTo>
                  <a:lnTo>
                    <a:pt x="243608" y="786714"/>
                  </a:lnTo>
                  <a:lnTo>
                    <a:pt x="246095" y="779077"/>
                  </a:lnTo>
                  <a:lnTo>
                    <a:pt x="253730" y="774014"/>
                  </a:lnTo>
                  <a:lnTo>
                    <a:pt x="261278" y="771526"/>
                  </a:lnTo>
                  <a:lnTo>
                    <a:pt x="263851" y="768952"/>
                  </a:lnTo>
                  <a:lnTo>
                    <a:pt x="268912" y="766463"/>
                  </a:lnTo>
                  <a:lnTo>
                    <a:pt x="271485" y="766463"/>
                  </a:lnTo>
                  <a:lnTo>
                    <a:pt x="273973" y="761400"/>
                  </a:lnTo>
                  <a:lnTo>
                    <a:pt x="276546" y="758826"/>
                  </a:lnTo>
                  <a:lnTo>
                    <a:pt x="279034" y="753763"/>
                  </a:lnTo>
                  <a:lnTo>
                    <a:pt x="281607" y="751189"/>
                  </a:lnTo>
                  <a:lnTo>
                    <a:pt x="281607" y="748700"/>
                  </a:lnTo>
                  <a:lnTo>
                    <a:pt x="284095" y="746126"/>
                  </a:lnTo>
                  <a:lnTo>
                    <a:pt x="286668" y="741063"/>
                  </a:lnTo>
                  <a:lnTo>
                    <a:pt x="291729" y="741063"/>
                  </a:lnTo>
                  <a:lnTo>
                    <a:pt x="294217" y="743637"/>
                  </a:lnTo>
                  <a:lnTo>
                    <a:pt x="299277" y="746126"/>
                  </a:lnTo>
                  <a:lnTo>
                    <a:pt x="301851" y="751189"/>
                  </a:lnTo>
                  <a:lnTo>
                    <a:pt x="304338" y="753763"/>
                  </a:lnTo>
                  <a:lnTo>
                    <a:pt x="306912" y="758826"/>
                  </a:lnTo>
                  <a:lnTo>
                    <a:pt x="311973" y="758826"/>
                  </a:lnTo>
                  <a:lnTo>
                    <a:pt x="317033" y="761400"/>
                  </a:lnTo>
                  <a:lnTo>
                    <a:pt x="319607" y="758826"/>
                  </a:lnTo>
                  <a:lnTo>
                    <a:pt x="324668" y="758826"/>
                  </a:lnTo>
                  <a:lnTo>
                    <a:pt x="336689" y="756148"/>
                  </a:lnTo>
                  <a:lnTo>
                    <a:pt x="348309" y="757111"/>
                  </a:lnTo>
                  <a:lnTo>
                    <a:pt x="352460" y="758826"/>
                  </a:lnTo>
                  <a:lnTo>
                    <a:pt x="357778" y="761400"/>
                  </a:lnTo>
                  <a:lnTo>
                    <a:pt x="360265" y="763889"/>
                  </a:lnTo>
                  <a:lnTo>
                    <a:pt x="365412" y="768952"/>
                  </a:lnTo>
                  <a:lnTo>
                    <a:pt x="367899" y="771526"/>
                  </a:lnTo>
                  <a:lnTo>
                    <a:pt x="370473" y="774014"/>
                  </a:lnTo>
                  <a:lnTo>
                    <a:pt x="372960" y="774014"/>
                  </a:lnTo>
                  <a:lnTo>
                    <a:pt x="378021" y="776589"/>
                  </a:lnTo>
                  <a:lnTo>
                    <a:pt x="388143" y="774014"/>
                  </a:lnTo>
                  <a:lnTo>
                    <a:pt x="395777" y="771526"/>
                  </a:lnTo>
                  <a:lnTo>
                    <a:pt x="398265" y="771526"/>
                  </a:lnTo>
                  <a:lnTo>
                    <a:pt x="405899" y="768952"/>
                  </a:lnTo>
                  <a:lnTo>
                    <a:pt x="410960" y="766463"/>
                  </a:lnTo>
                  <a:lnTo>
                    <a:pt x="416021" y="763889"/>
                  </a:lnTo>
                  <a:lnTo>
                    <a:pt x="418594" y="761400"/>
                  </a:lnTo>
                  <a:lnTo>
                    <a:pt x="421082" y="758826"/>
                  </a:lnTo>
                  <a:lnTo>
                    <a:pt x="423655" y="758826"/>
                  </a:lnTo>
                  <a:lnTo>
                    <a:pt x="437520" y="753626"/>
                  </a:lnTo>
                  <a:lnTo>
                    <a:pt x="448209" y="753644"/>
                  </a:lnTo>
                  <a:lnTo>
                    <a:pt x="451447" y="753763"/>
                  </a:lnTo>
                  <a:lnTo>
                    <a:pt x="459081" y="753763"/>
                  </a:lnTo>
                  <a:lnTo>
                    <a:pt x="470837" y="753910"/>
                  </a:lnTo>
                  <a:lnTo>
                    <a:pt x="485188" y="751157"/>
                  </a:lnTo>
                  <a:lnTo>
                    <a:pt x="498443" y="746142"/>
                  </a:lnTo>
                  <a:lnTo>
                    <a:pt x="506913" y="739502"/>
                  </a:lnTo>
                  <a:lnTo>
                    <a:pt x="507460" y="738575"/>
                  </a:lnTo>
                  <a:lnTo>
                    <a:pt x="507460" y="736000"/>
                  </a:lnTo>
                  <a:lnTo>
                    <a:pt x="504886" y="733512"/>
                  </a:lnTo>
                  <a:lnTo>
                    <a:pt x="499825" y="733512"/>
                  </a:lnTo>
                  <a:lnTo>
                    <a:pt x="494764" y="730937"/>
                  </a:lnTo>
                  <a:lnTo>
                    <a:pt x="492191" y="723386"/>
                  </a:lnTo>
                  <a:lnTo>
                    <a:pt x="489704" y="720812"/>
                  </a:lnTo>
                  <a:lnTo>
                    <a:pt x="492191" y="715749"/>
                  </a:lnTo>
                  <a:lnTo>
                    <a:pt x="494764" y="715749"/>
                  </a:lnTo>
                  <a:lnTo>
                    <a:pt x="497252" y="713260"/>
                  </a:lnTo>
                  <a:lnTo>
                    <a:pt x="507460" y="713260"/>
                  </a:lnTo>
                  <a:lnTo>
                    <a:pt x="509947" y="715749"/>
                  </a:lnTo>
                  <a:lnTo>
                    <a:pt x="512520" y="715749"/>
                  </a:lnTo>
                  <a:lnTo>
                    <a:pt x="522907" y="708253"/>
                  </a:lnTo>
                  <a:lnTo>
                    <a:pt x="532448" y="697289"/>
                  </a:lnTo>
                  <a:lnTo>
                    <a:pt x="535252" y="692923"/>
                  </a:lnTo>
                  <a:lnTo>
                    <a:pt x="537825" y="690435"/>
                  </a:lnTo>
                  <a:lnTo>
                    <a:pt x="537825" y="680309"/>
                  </a:lnTo>
                  <a:lnTo>
                    <a:pt x="540312" y="677735"/>
                  </a:lnTo>
                  <a:lnTo>
                    <a:pt x="545373" y="669926"/>
                  </a:lnTo>
                  <a:lnTo>
                    <a:pt x="553007" y="667437"/>
                  </a:lnTo>
                  <a:lnTo>
                    <a:pt x="560642" y="664863"/>
                  </a:lnTo>
                  <a:lnTo>
                    <a:pt x="563129" y="664863"/>
                  </a:lnTo>
                  <a:lnTo>
                    <a:pt x="565703" y="662374"/>
                  </a:lnTo>
                  <a:lnTo>
                    <a:pt x="568190" y="662374"/>
                  </a:lnTo>
                  <a:lnTo>
                    <a:pt x="573251" y="659800"/>
                  </a:lnTo>
                  <a:lnTo>
                    <a:pt x="578312" y="654737"/>
                  </a:lnTo>
                  <a:lnTo>
                    <a:pt x="583373" y="649674"/>
                  </a:lnTo>
                  <a:lnTo>
                    <a:pt x="588434" y="647100"/>
                  </a:lnTo>
                  <a:lnTo>
                    <a:pt x="591007" y="642037"/>
                  </a:lnTo>
                  <a:lnTo>
                    <a:pt x="596068" y="639549"/>
                  </a:lnTo>
                  <a:lnTo>
                    <a:pt x="608039" y="629507"/>
                  </a:lnTo>
                  <a:lnTo>
                    <a:pt x="617506" y="619967"/>
                  </a:lnTo>
                  <a:lnTo>
                    <a:pt x="624253" y="610552"/>
                  </a:lnTo>
                  <a:lnTo>
                    <a:pt x="628061" y="600886"/>
                  </a:lnTo>
                  <a:lnTo>
                    <a:pt x="628711" y="590592"/>
                  </a:lnTo>
                  <a:lnTo>
                    <a:pt x="626690" y="581283"/>
                  </a:lnTo>
                  <a:lnTo>
                    <a:pt x="624117" y="576220"/>
                  </a:lnTo>
                  <a:lnTo>
                    <a:pt x="624117" y="555883"/>
                  </a:lnTo>
                  <a:lnTo>
                    <a:pt x="621629" y="548332"/>
                  </a:lnTo>
                  <a:lnTo>
                    <a:pt x="619056" y="545586"/>
                  </a:lnTo>
                  <a:lnTo>
                    <a:pt x="616569" y="543011"/>
                  </a:lnTo>
                  <a:lnTo>
                    <a:pt x="613995" y="540523"/>
                  </a:lnTo>
                  <a:lnTo>
                    <a:pt x="613995" y="532886"/>
                  </a:lnTo>
                  <a:lnTo>
                    <a:pt x="616569" y="532886"/>
                  </a:lnTo>
                  <a:lnTo>
                    <a:pt x="616569" y="530397"/>
                  </a:lnTo>
                  <a:lnTo>
                    <a:pt x="619056" y="530397"/>
                  </a:lnTo>
                  <a:lnTo>
                    <a:pt x="625246" y="519266"/>
                  </a:lnTo>
                  <a:lnTo>
                    <a:pt x="631339" y="508195"/>
                  </a:lnTo>
                  <a:lnTo>
                    <a:pt x="631751" y="507571"/>
                  </a:lnTo>
                  <a:lnTo>
                    <a:pt x="631751" y="502509"/>
                  </a:lnTo>
                  <a:lnTo>
                    <a:pt x="634239" y="499934"/>
                  </a:lnTo>
                  <a:lnTo>
                    <a:pt x="636812" y="494871"/>
                  </a:lnTo>
                  <a:lnTo>
                    <a:pt x="642914" y="482063"/>
                  </a:lnTo>
                  <a:lnTo>
                    <a:pt x="646635" y="470426"/>
                  </a:lnTo>
                  <a:lnTo>
                    <a:pt x="646934" y="466983"/>
                  </a:lnTo>
                  <a:lnTo>
                    <a:pt x="644361" y="461920"/>
                  </a:lnTo>
                  <a:lnTo>
                    <a:pt x="634239" y="461920"/>
                  </a:lnTo>
                  <a:lnTo>
                    <a:pt x="631751" y="459431"/>
                  </a:lnTo>
                  <a:lnTo>
                    <a:pt x="626690" y="459431"/>
                  </a:lnTo>
                  <a:lnTo>
                    <a:pt x="614788" y="449233"/>
                  </a:lnTo>
                  <a:lnTo>
                    <a:pt x="611629" y="437601"/>
                  </a:lnTo>
                  <a:lnTo>
                    <a:pt x="611508" y="431543"/>
                  </a:lnTo>
                  <a:lnTo>
                    <a:pt x="608763" y="426480"/>
                  </a:lnTo>
                  <a:lnTo>
                    <a:pt x="608763" y="418671"/>
                  </a:lnTo>
                  <a:lnTo>
                    <a:pt x="606190" y="418671"/>
                  </a:lnTo>
                  <a:lnTo>
                    <a:pt x="606190" y="395846"/>
                  </a:lnTo>
                  <a:lnTo>
                    <a:pt x="603702" y="393357"/>
                  </a:lnTo>
                  <a:lnTo>
                    <a:pt x="601129" y="393357"/>
                  </a:lnTo>
                  <a:lnTo>
                    <a:pt x="598641" y="390783"/>
                  </a:lnTo>
                  <a:lnTo>
                    <a:pt x="596068" y="388294"/>
                  </a:lnTo>
                  <a:lnTo>
                    <a:pt x="589985" y="377606"/>
                  </a:lnTo>
                  <a:lnTo>
                    <a:pt x="587042" y="365259"/>
                  </a:lnTo>
                  <a:lnTo>
                    <a:pt x="586408" y="352205"/>
                  </a:lnTo>
                  <a:lnTo>
                    <a:pt x="587251" y="339399"/>
                  </a:lnTo>
                  <a:lnTo>
                    <a:pt x="588434" y="329943"/>
                  </a:lnTo>
                  <a:lnTo>
                    <a:pt x="588434" y="314754"/>
                  </a:lnTo>
                  <a:lnTo>
                    <a:pt x="590139" y="302213"/>
                  </a:lnTo>
                  <a:lnTo>
                    <a:pt x="590168" y="289595"/>
                  </a:lnTo>
                  <a:lnTo>
                    <a:pt x="588519" y="276995"/>
                  </a:lnTo>
                  <a:lnTo>
                    <a:pt x="588434" y="268931"/>
                  </a:lnTo>
                  <a:lnTo>
                    <a:pt x="585946" y="261380"/>
                  </a:lnTo>
                  <a:lnTo>
                    <a:pt x="580885" y="256317"/>
                  </a:lnTo>
                  <a:lnTo>
                    <a:pt x="578312" y="248680"/>
                  </a:lnTo>
                  <a:lnTo>
                    <a:pt x="575824" y="241128"/>
                  </a:lnTo>
                  <a:lnTo>
                    <a:pt x="573251" y="233491"/>
                  </a:lnTo>
                  <a:lnTo>
                    <a:pt x="573251" y="225854"/>
                  </a:lnTo>
                  <a:lnTo>
                    <a:pt x="575824" y="220791"/>
                  </a:lnTo>
                  <a:lnTo>
                    <a:pt x="575824" y="215728"/>
                  </a:lnTo>
                  <a:lnTo>
                    <a:pt x="578312" y="210665"/>
                  </a:lnTo>
                  <a:lnTo>
                    <a:pt x="578312" y="205603"/>
                  </a:lnTo>
                  <a:lnTo>
                    <a:pt x="575824" y="200540"/>
                  </a:lnTo>
                  <a:lnTo>
                    <a:pt x="575824" y="195477"/>
                  </a:lnTo>
                  <a:lnTo>
                    <a:pt x="573251" y="187840"/>
                  </a:lnTo>
                  <a:lnTo>
                    <a:pt x="570763" y="185351"/>
                  </a:lnTo>
                  <a:lnTo>
                    <a:pt x="573251" y="175226"/>
                  </a:lnTo>
                  <a:lnTo>
                    <a:pt x="573251" y="167588"/>
                  </a:lnTo>
                  <a:lnTo>
                    <a:pt x="575824" y="159780"/>
                  </a:lnTo>
                  <a:lnTo>
                    <a:pt x="570763" y="152228"/>
                  </a:lnTo>
                  <a:lnTo>
                    <a:pt x="568190" y="149654"/>
                  </a:lnTo>
                  <a:lnTo>
                    <a:pt x="565702" y="147165"/>
                  </a:lnTo>
                  <a:lnTo>
                    <a:pt x="565702" y="144591"/>
                  </a:lnTo>
                  <a:lnTo>
                    <a:pt x="557278" y="135357"/>
                  </a:lnTo>
                  <a:lnTo>
                    <a:pt x="551711" y="124143"/>
                  </a:lnTo>
                  <a:lnTo>
                    <a:pt x="550520" y="119277"/>
                  </a:lnTo>
                  <a:lnTo>
                    <a:pt x="550520" y="111640"/>
                  </a:lnTo>
                  <a:lnTo>
                    <a:pt x="547947" y="104088"/>
                  </a:lnTo>
                  <a:lnTo>
                    <a:pt x="542886" y="99025"/>
                  </a:lnTo>
                  <a:lnTo>
                    <a:pt x="540312" y="96451"/>
                  </a:lnTo>
                  <a:lnTo>
                    <a:pt x="540312" y="93877"/>
                  </a:lnTo>
                  <a:lnTo>
                    <a:pt x="537825" y="93877"/>
                  </a:lnTo>
                  <a:lnTo>
                    <a:pt x="532764" y="88814"/>
                  </a:lnTo>
                  <a:lnTo>
                    <a:pt x="530191" y="86325"/>
                  </a:lnTo>
                  <a:lnTo>
                    <a:pt x="530191" y="78688"/>
                  </a:lnTo>
                  <a:lnTo>
                    <a:pt x="529895" y="65719"/>
                  </a:lnTo>
                  <a:lnTo>
                    <a:pt x="532494" y="53342"/>
                  </a:lnTo>
                  <a:lnTo>
                    <a:pt x="535251" y="43248"/>
                  </a:lnTo>
                  <a:lnTo>
                    <a:pt x="540406" y="29516"/>
                  </a:lnTo>
                  <a:lnTo>
                    <a:pt x="540819" y="18943"/>
                  </a:lnTo>
                  <a:lnTo>
                    <a:pt x="533643" y="12365"/>
                  </a:lnTo>
                  <a:lnTo>
                    <a:pt x="522176" y="7442"/>
                  </a:lnTo>
                  <a:lnTo>
                    <a:pt x="507929" y="3325"/>
                  </a:lnTo>
                  <a:lnTo>
                    <a:pt x="492922" y="432"/>
                  </a:lnTo>
                  <a:lnTo>
                    <a:pt x="489704" y="0"/>
                  </a:lnTo>
                  <a:lnTo>
                    <a:pt x="485192" y="13589"/>
                  </a:lnTo>
                  <a:lnTo>
                    <a:pt x="477399" y="24140"/>
                  </a:lnTo>
                  <a:lnTo>
                    <a:pt x="468227" y="32415"/>
                  </a:lnTo>
                  <a:lnTo>
                    <a:pt x="464142" y="35611"/>
                  </a:lnTo>
                  <a:lnTo>
                    <a:pt x="459081" y="38185"/>
                  </a:lnTo>
                  <a:lnTo>
                    <a:pt x="456593" y="40674"/>
                  </a:lnTo>
                  <a:lnTo>
                    <a:pt x="454020" y="43248"/>
                  </a:lnTo>
                  <a:lnTo>
                    <a:pt x="448959" y="45737"/>
                  </a:lnTo>
                  <a:lnTo>
                    <a:pt x="446386" y="50885"/>
                  </a:lnTo>
                  <a:lnTo>
                    <a:pt x="441325" y="55948"/>
                  </a:lnTo>
                  <a:lnTo>
                    <a:pt x="431756" y="64268"/>
                  </a:lnTo>
                  <a:lnTo>
                    <a:pt x="422316" y="72770"/>
                  </a:lnTo>
                  <a:lnTo>
                    <a:pt x="421082" y="73625"/>
                  </a:lnTo>
                  <a:lnTo>
                    <a:pt x="416021" y="76200"/>
                  </a:lnTo>
                  <a:lnTo>
                    <a:pt x="410960" y="78688"/>
                  </a:lnTo>
                  <a:lnTo>
                    <a:pt x="405899" y="78688"/>
                  </a:lnTo>
                  <a:lnTo>
                    <a:pt x="403326" y="81262"/>
                  </a:lnTo>
                  <a:lnTo>
                    <a:pt x="398265" y="83751"/>
                  </a:lnTo>
                  <a:lnTo>
                    <a:pt x="395777" y="83751"/>
                  </a:lnTo>
                  <a:lnTo>
                    <a:pt x="387409" y="92786"/>
                  </a:lnTo>
                  <a:lnTo>
                    <a:pt x="381004" y="103775"/>
                  </a:lnTo>
                  <a:lnTo>
                    <a:pt x="375563" y="115713"/>
                  </a:lnTo>
                  <a:lnTo>
                    <a:pt x="370473" y="126828"/>
                  </a:lnTo>
                  <a:lnTo>
                    <a:pt x="367899" y="134465"/>
                  </a:lnTo>
                  <a:lnTo>
                    <a:pt x="362839" y="139528"/>
                  </a:lnTo>
                  <a:lnTo>
                    <a:pt x="360265" y="147165"/>
                  </a:lnTo>
                  <a:lnTo>
                    <a:pt x="360265" y="149654"/>
                  </a:lnTo>
                  <a:lnTo>
                    <a:pt x="357778" y="152228"/>
                  </a:lnTo>
                  <a:lnTo>
                    <a:pt x="355204" y="154717"/>
                  </a:lnTo>
                  <a:lnTo>
                    <a:pt x="349972" y="162525"/>
                  </a:lnTo>
                  <a:lnTo>
                    <a:pt x="347399" y="167588"/>
                  </a:lnTo>
                  <a:lnTo>
                    <a:pt x="349972" y="177714"/>
                  </a:lnTo>
                  <a:lnTo>
                    <a:pt x="352459" y="182777"/>
                  </a:lnTo>
                  <a:lnTo>
                    <a:pt x="352459" y="187840"/>
                  </a:lnTo>
                  <a:lnTo>
                    <a:pt x="355204" y="190414"/>
                  </a:lnTo>
                  <a:lnTo>
                    <a:pt x="358553" y="201087"/>
                  </a:lnTo>
                  <a:lnTo>
                    <a:pt x="360894" y="212741"/>
                  </a:lnTo>
                  <a:lnTo>
                    <a:pt x="360265" y="223365"/>
                  </a:lnTo>
                  <a:lnTo>
                    <a:pt x="360265" y="235980"/>
                  </a:lnTo>
                  <a:lnTo>
                    <a:pt x="361572" y="248873"/>
                  </a:lnTo>
                  <a:lnTo>
                    <a:pt x="361302" y="261545"/>
                  </a:lnTo>
                  <a:lnTo>
                    <a:pt x="358784" y="273776"/>
                  </a:lnTo>
                  <a:lnTo>
                    <a:pt x="353350" y="285345"/>
                  </a:lnTo>
                  <a:lnTo>
                    <a:pt x="352459" y="286694"/>
                  </a:lnTo>
                  <a:lnTo>
                    <a:pt x="352459" y="289268"/>
                  </a:lnTo>
                  <a:lnTo>
                    <a:pt x="349972" y="292014"/>
                  </a:lnTo>
                  <a:lnTo>
                    <a:pt x="347399" y="297077"/>
                  </a:lnTo>
                  <a:lnTo>
                    <a:pt x="342338" y="302140"/>
                  </a:lnTo>
                  <a:lnTo>
                    <a:pt x="339850" y="307203"/>
                  </a:lnTo>
                  <a:lnTo>
                    <a:pt x="339850" y="322391"/>
                  </a:lnTo>
                  <a:lnTo>
                    <a:pt x="338351" y="335935"/>
                  </a:lnTo>
                  <a:lnTo>
                    <a:pt x="337579" y="348154"/>
                  </a:lnTo>
                  <a:lnTo>
                    <a:pt x="338241" y="359766"/>
                  </a:lnTo>
                  <a:lnTo>
                    <a:pt x="341041" y="371483"/>
                  </a:lnTo>
                  <a:lnTo>
                    <a:pt x="344911" y="380657"/>
                  </a:lnTo>
                  <a:lnTo>
                    <a:pt x="347399" y="380657"/>
                  </a:lnTo>
                  <a:lnTo>
                    <a:pt x="347399" y="383231"/>
                  </a:lnTo>
                  <a:lnTo>
                    <a:pt x="352459" y="383231"/>
                  </a:lnTo>
                  <a:lnTo>
                    <a:pt x="357778" y="385720"/>
                  </a:lnTo>
                  <a:lnTo>
                    <a:pt x="360265" y="390783"/>
                  </a:lnTo>
                  <a:lnTo>
                    <a:pt x="367899" y="395845"/>
                  </a:lnTo>
                  <a:lnTo>
                    <a:pt x="370473" y="398420"/>
                  </a:lnTo>
                  <a:lnTo>
                    <a:pt x="370473" y="405971"/>
                  </a:lnTo>
                  <a:lnTo>
                    <a:pt x="367899" y="408546"/>
                  </a:lnTo>
                  <a:lnTo>
                    <a:pt x="367899" y="411034"/>
                  </a:lnTo>
                  <a:lnTo>
                    <a:pt x="368637" y="426944"/>
                  </a:lnTo>
                  <a:lnTo>
                    <a:pt x="366149" y="438171"/>
                  </a:lnTo>
                  <a:lnTo>
                    <a:pt x="359074" y="446537"/>
                  </a:lnTo>
                  <a:lnTo>
                    <a:pt x="346051" y="453861"/>
                  </a:lnTo>
                  <a:lnTo>
                    <a:pt x="344911" y="454369"/>
                  </a:lnTo>
                  <a:lnTo>
                    <a:pt x="342338" y="456857"/>
                  </a:lnTo>
                  <a:lnTo>
                    <a:pt x="331260" y="460719"/>
                  </a:lnTo>
                  <a:lnTo>
                    <a:pt x="320308" y="464308"/>
                  </a:lnTo>
                  <a:lnTo>
                    <a:pt x="309219" y="466946"/>
                  </a:lnTo>
                  <a:lnTo>
                    <a:pt x="297727" y="467953"/>
                  </a:lnTo>
                  <a:lnTo>
                    <a:pt x="285569" y="466653"/>
                  </a:lnTo>
                  <a:lnTo>
                    <a:pt x="272481" y="462366"/>
                  </a:lnTo>
                  <a:lnTo>
                    <a:pt x="271485" y="461920"/>
                  </a:lnTo>
                  <a:lnTo>
                    <a:pt x="259926" y="458161"/>
                  </a:lnTo>
                  <a:lnTo>
                    <a:pt x="247676" y="455181"/>
                  </a:lnTo>
                  <a:lnTo>
                    <a:pt x="235729" y="454603"/>
                  </a:lnTo>
                  <a:lnTo>
                    <a:pt x="225078" y="458050"/>
                  </a:lnTo>
                  <a:lnTo>
                    <a:pt x="223107" y="459431"/>
                  </a:lnTo>
                  <a:lnTo>
                    <a:pt x="215655" y="466850"/>
                  </a:lnTo>
                  <a:lnTo>
                    <a:pt x="206052" y="476461"/>
                  </a:lnTo>
                  <a:lnTo>
                    <a:pt x="196017" y="486520"/>
                  </a:lnTo>
                  <a:lnTo>
                    <a:pt x="187681" y="494871"/>
                  </a:lnTo>
                  <a:lnTo>
                    <a:pt x="179422" y="504031"/>
                  </a:lnTo>
                  <a:lnTo>
                    <a:pt x="170181" y="512954"/>
                  </a:lnTo>
                  <a:lnTo>
                    <a:pt x="160211" y="521382"/>
                  </a:lnTo>
                  <a:lnTo>
                    <a:pt x="149766" y="529058"/>
                  </a:lnTo>
                  <a:lnTo>
                    <a:pt x="139560" y="535460"/>
                  </a:lnTo>
                  <a:lnTo>
                    <a:pt x="128316" y="540762"/>
                  </a:lnTo>
                  <a:lnTo>
                    <a:pt x="116191" y="544390"/>
                  </a:lnTo>
                  <a:lnTo>
                    <a:pt x="103481" y="547032"/>
                  </a:lnTo>
                  <a:lnTo>
                    <a:pt x="96242" y="548332"/>
                  </a:lnTo>
                  <a:lnTo>
                    <a:pt x="88693" y="550820"/>
                  </a:lnTo>
                  <a:lnTo>
                    <a:pt x="81059" y="553394"/>
                  </a:lnTo>
                  <a:lnTo>
                    <a:pt x="73425" y="555883"/>
                  </a:lnTo>
                  <a:lnTo>
                    <a:pt x="62340" y="561940"/>
                  </a:lnTo>
                  <a:lnTo>
                    <a:pt x="54792" y="570960"/>
                  </a:lnTo>
                  <a:lnTo>
                    <a:pt x="49800" y="582500"/>
                  </a:lnTo>
                  <a:lnTo>
                    <a:pt x="46384" y="596117"/>
                  </a:lnTo>
                  <a:lnTo>
                    <a:pt x="43561" y="611369"/>
                  </a:lnTo>
                  <a:lnTo>
                    <a:pt x="43060" y="614149"/>
                  </a:lnTo>
                  <a:lnTo>
                    <a:pt x="42753" y="625856"/>
                  </a:lnTo>
                  <a:lnTo>
                    <a:pt x="40608" y="639404"/>
                  </a:lnTo>
                  <a:lnTo>
                    <a:pt x="40572" y="639549"/>
                  </a:lnTo>
                  <a:lnTo>
                    <a:pt x="35320" y="651649"/>
                  </a:lnTo>
                  <a:lnTo>
                    <a:pt x="29465" y="662633"/>
                  </a:lnTo>
                  <a:lnTo>
                    <a:pt x="22816" y="672500"/>
                  </a:lnTo>
                  <a:lnTo>
                    <a:pt x="16356" y="684760"/>
                  </a:lnTo>
                  <a:lnTo>
                    <a:pt x="12412" y="695810"/>
                  </a:lnTo>
                  <a:lnTo>
                    <a:pt x="10121" y="705623"/>
                  </a:lnTo>
                  <a:lnTo>
                    <a:pt x="10121" y="715749"/>
                  </a:lnTo>
                  <a:lnTo>
                    <a:pt x="7634" y="720812"/>
                  </a:lnTo>
                  <a:lnTo>
                    <a:pt x="5060" y="723386"/>
                  </a:lnTo>
                  <a:lnTo>
                    <a:pt x="5060" y="725874"/>
                  </a:lnTo>
                  <a:lnTo>
                    <a:pt x="2573" y="730937"/>
                  </a:lnTo>
                  <a:lnTo>
                    <a:pt x="0" y="736000"/>
                  </a:lnTo>
                  <a:lnTo>
                    <a:pt x="0" y="743637"/>
                  </a:lnTo>
                  <a:lnTo>
                    <a:pt x="2573" y="746126"/>
                  </a:lnTo>
                  <a:lnTo>
                    <a:pt x="2573" y="751189"/>
                  </a:lnTo>
                  <a:lnTo>
                    <a:pt x="5060" y="753763"/>
                  </a:lnTo>
                  <a:lnTo>
                    <a:pt x="5060" y="763889"/>
                  </a:lnTo>
                  <a:lnTo>
                    <a:pt x="2573" y="768952"/>
                  </a:lnTo>
                  <a:lnTo>
                    <a:pt x="2573" y="771526"/>
                  </a:lnTo>
                  <a:lnTo>
                    <a:pt x="5060" y="774014"/>
                  </a:lnTo>
                  <a:lnTo>
                    <a:pt x="5060" y="779077"/>
                  </a:lnTo>
                  <a:lnTo>
                    <a:pt x="7634" y="784140"/>
                  </a:lnTo>
                  <a:lnTo>
                    <a:pt x="7634" y="789203"/>
                  </a:lnTo>
                  <a:lnTo>
                    <a:pt x="10121" y="794266"/>
                  </a:lnTo>
                  <a:lnTo>
                    <a:pt x="12695" y="799329"/>
                  </a:lnTo>
                  <a:lnTo>
                    <a:pt x="12695" y="807223"/>
                  </a:lnTo>
                  <a:lnTo>
                    <a:pt x="15182" y="814775"/>
                  </a:lnTo>
                  <a:lnTo>
                    <a:pt x="12695" y="822412"/>
                  </a:lnTo>
                  <a:lnTo>
                    <a:pt x="10121" y="829963"/>
                  </a:lnTo>
                  <a:lnTo>
                    <a:pt x="10121" y="835026"/>
                  </a:lnTo>
                  <a:lnTo>
                    <a:pt x="7634" y="840089"/>
                  </a:lnTo>
                  <a:lnTo>
                    <a:pt x="7634" y="852789"/>
                  </a:lnTo>
                  <a:lnTo>
                    <a:pt x="10121" y="855363"/>
                  </a:lnTo>
                  <a:lnTo>
                    <a:pt x="10121" y="870552"/>
                  </a:lnTo>
                  <a:lnTo>
                    <a:pt x="22549" y="868047"/>
                  </a:lnTo>
                  <a:lnTo>
                    <a:pt x="35873" y="867439"/>
                  </a:lnTo>
                  <a:lnTo>
                    <a:pt x="48856" y="869190"/>
                  </a:lnTo>
                  <a:lnTo>
                    <a:pt x="60261" y="873764"/>
                  </a:lnTo>
                  <a:lnTo>
                    <a:pt x="65877" y="878103"/>
                  </a:lnTo>
                  <a:lnTo>
                    <a:pt x="71820" y="890923"/>
                  </a:lnTo>
                  <a:lnTo>
                    <a:pt x="71837" y="902569"/>
                  </a:lnTo>
                  <a:lnTo>
                    <a:pt x="70938" y="905992"/>
                  </a:lnTo>
                  <a:lnTo>
                    <a:pt x="70938" y="916117"/>
                  </a:lnTo>
                  <a:lnTo>
                    <a:pt x="78572" y="918692"/>
                  </a:lnTo>
                  <a:lnTo>
                    <a:pt x="83633" y="921180"/>
                  </a:lnTo>
                  <a:lnTo>
                    <a:pt x="88694" y="921180"/>
                  </a:lnTo>
                  <a:lnTo>
                    <a:pt x="91181" y="923755"/>
                  </a:lnTo>
                  <a:lnTo>
                    <a:pt x="103021" y="927762"/>
                  </a:lnTo>
                  <a:lnTo>
                    <a:pt x="114065" y="930506"/>
                  </a:lnTo>
                  <a:lnTo>
                    <a:pt x="125945" y="930644"/>
                  </a:lnTo>
                  <a:lnTo>
                    <a:pt x="134499" y="928817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5914029" y="3613457"/>
              <a:ext cx="1314112" cy="1027929"/>
            </a:xfrm>
            <a:custGeom>
              <a:avLst/>
              <a:gdLst/>
              <a:ahLst/>
              <a:cxnLst/>
              <a:rect l="l" t="t" r="r" b="b"/>
              <a:pathLst>
                <a:path w="1314112" h="1027929">
                  <a:moveTo>
                    <a:pt x="564060" y="1026801"/>
                  </a:moveTo>
                  <a:lnTo>
                    <a:pt x="575683" y="1024166"/>
                  </a:lnTo>
                  <a:lnTo>
                    <a:pt x="580799" y="1022866"/>
                  </a:lnTo>
                  <a:lnTo>
                    <a:pt x="586118" y="1020292"/>
                  </a:lnTo>
                  <a:lnTo>
                    <a:pt x="591179" y="1020292"/>
                  </a:lnTo>
                  <a:lnTo>
                    <a:pt x="596239" y="1017803"/>
                  </a:lnTo>
                  <a:lnTo>
                    <a:pt x="608934" y="1017803"/>
                  </a:lnTo>
                  <a:lnTo>
                    <a:pt x="608934" y="1015229"/>
                  </a:lnTo>
                  <a:lnTo>
                    <a:pt x="611422" y="1012655"/>
                  </a:lnTo>
                  <a:lnTo>
                    <a:pt x="611422" y="1000041"/>
                  </a:lnTo>
                  <a:lnTo>
                    <a:pt x="621544" y="997466"/>
                  </a:lnTo>
                  <a:lnTo>
                    <a:pt x="626605" y="994978"/>
                  </a:lnTo>
                  <a:lnTo>
                    <a:pt x="631666" y="997466"/>
                  </a:lnTo>
                  <a:lnTo>
                    <a:pt x="636726" y="1000041"/>
                  </a:lnTo>
                  <a:lnTo>
                    <a:pt x="644361" y="1000041"/>
                  </a:lnTo>
                  <a:lnTo>
                    <a:pt x="646934" y="997466"/>
                  </a:lnTo>
                  <a:lnTo>
                    <a:pt x="649421" y="994978"/>
                  </a:lnTo>
                  <a:lnTo>
                    <a:pt x="651995" y="992232"/>
                  </a:lnTo>
                  <a:lnTo>
                    <a:pt x="654482" y="992232"/>
                  </a:lnTo>
                  <a:lnTo>
                    <a:pt x="665210" y="986094"/>
                  </a:lnTo>
                  <a:lnTo>
                    <a:pt x="677058" y="981648"/>
                  </a:lnTo>
                  <a:lnTo>
                    <a:pt x="689478" y="977248"/>
                  </a:lnTo>
                  <a:lnTo>
                    <a:pt x="689994" y="977043"/>
                  </a:lnTo>
                  <a:lnTo>
                    <a:pt x="695055" y="974469"/>
                  </a:lnTo>
                  <a:lnTo>
                    <a:pt x="702604" y="974469"/>
                  </a:lnTo>
                  <a:lnTo>
                    <a:pt x="707664" y="971980"/>
                  </a:lnTo>
                  <a:lnTo>
                    <a:pt x="710238" y="969406"/>
                  </a:lnTo>
                  <a:lnTo>
                    <a:pt x="720531" y="966917"/>
                  </a:lnTo>
                  <a:lnTo>
                    <a:pt x="720531" y="964343"/>
                  </a:lnTo>
                  <a:lnTo>
                    <a:pt x="730653" y="969406"/>
                  </a:lnTo>
                  <a:lnTo>
                    <a:pt x="741519" y="960992"/>
                  </a:lnTo>
                  <a:lnTo>
                    <a:pt x="753373" y="955505"/>
                  </a:lnTo>
                  <a:lnTo>
                    <a:pt x="765718" y="952113"/>
                  </a:lnTo>
                  <a:lnTo>
                    <a:pt x="778059" y="949984"/>
                  </a:lnTo>
                  <a:lnTo>
                    <a:pt x="783921" y="949155"/>
                  </a:lnTo>
                  <a:lnTo>
                    <a:pt x="791469" y="949155"/>
                  </a:lnTo>
                  <a:lnTo>
                    <a:pt x="799103" y="946580"/>
                  </a:lnTo>
                  <a:lnTo>
                    <a:pt x="804164" y="946580"/>
                  </a:lnTo>
                  <a:lnTo>
                    <a:pt x="815658" y="941902"/>
                  </a:lnTo>
                  <a:lnTo>
                    <a:pt x="826528" y="935507"/>
                  </a:lnTo>
                  <a:lnTo>
                    <a:pt x="829469" y="933966"/>
                  </a:lnTo>
                  <a:lnTo>
                    <a:pt x="834529" y="931392"/>
                  </a:lnTo>
                  <a:lnTo>
                    <a:pt x="846138" y="927192"/>
                  </a:lnTo>
                  <a:lnTo>
                    <a:pt x="859276" y="926335"/>
                  </a:lnTo>
                  <a:lnTo>
                    <a:pt x="862579" y="926329"/>
                  </a:lnTo>
                  <a:lnTo>
                    <a:pt x="867640" y="923840"/>
                  </a:lnTo>
                  <a:lnTo>
                    <a:pt x="877847" y="923840"/>
                  </a:lnTo>
                  <a:lnTo>
                    <a:pt x="880335" y="921266"/>
                  </a:lnTo>
                  <a:lnTo>
                    <a:pt x="885396" y="921266"/>
                  </a:lnTo>
                  <a:lnTo>
                    <a:pt x="887969" y="918692"/>
                  </a:lnTo>
                  <a:lnTo>
                    <a:pt x="895517" y="918692"/>
                  </a:lnTo>
                  <a:lnTo>
                    <a:pt x="900578" y="916203"/>
                  </a:lnTo>
                  <a:lnTo>
                    <a:pt x="913273" y="916203"/>
                  </a:lnTo>
                  <a:lnTo>
                    <a:pt x="920822" y="918692"/>
                  </a:lnTo>
                  <a:lnTo>
                    <a:pt x="923395" y="918692"/>
                  </a:lnTo>
                  <a:lnTo>
                    <a:pt x="928456" y="921266"/>
                  </a:lnTo>
                  <a:lnTo>
                    <a:pt x="931029" y="923840"/>
                  </a:lnTo>
                  <a:lnTo>
                    <a:pt x="933517" y="923840"/>
                  </a:lnTo>
                  <a:lnTo>
                    <a:pt x="946241" y="922079"/>
                  </a:lnTo>
                  <a:lnTo>
                    <a:pt x="958090" y="917553"/>
                  </a:lnTo>
                  <a:lnTo>
                    <a:pt x="969462" y="911402"/>
                  </a:lnTo>
                  <a:lnTo>
                    <a:pt x="974261" y="908566"/>
                  </a:lnTo>
                  <a:lnTo>
                    <a:pt x="984458" y="901773"/>
                  </a:lnTo>
                  <a:lnTo>
                    <a:pt x="996088" y="895459"/>
                  </a:lnTo>
                  <a:lnTo>
                    <a:pt x="1002139" y="893378"/>
                  </a:lnTo>
                  <a:lnTo>
                    <a:pt x="1007200" y="893378"/>
                  </a:lnTo>
                  <a:lnTo>
                    <a:pt x="1012261" y="890889"/>
                  </a:lnTo>
                  <a:lnTo>
                    <a:pt x="1017321" y="890889"/>
                  </a:lnTo>
                  <a:lnTo>
                    <a:pt x="1027443" y="888315"/>
                  </a:lnTo>
                  <a:lnTo>
                    <a:pt x="1027443" y="870552"/>
                  </a:lnTo>
                  <a:lnTo>
                    <a:pt x="1027792" y="859022"/>
                  </a:lnTo>
                  <a:lnTo>
                    <a:pt x="1030236" y="845661"/>
                  </a:lnTo>
                  <a:lnTo>
                    <a:pt x="1032504" y="840003"/>
                  </a:lnTo>
                  <a:lnTo>
                    <a:pt x="1035077" y="837429"/>
                  </a:lnTo>
                  <a:lnTo>
                    <a:pt x="1037565" y="834940"/>
                  </a:lnTo>
                  <a:lnTo>
                    <a:pt x="1040138" y="829877"/>
                  </a:lnTo>
                  <a:lnTo>
                    <a:pt x="1042626" y="827303"/>
                  </a:lnTo>
                  <a:lnTo>
                    <a:pt x="1045199" y="824815"/>
                  </a:lnTo>
                  <a:lnTo>
                    <a:pt x="1047687" y="822240"/>
                  </a:lnTo>
                  <a:lnTo>
                    <a:pt x="1047687" y="799414"/>
                  </a:lnTo>
                  <a:lnTo>
                    <a:pt x="1052748" y="794352"/>
                  </a:lnTo>
                  <a:lnTo>
                    <a:pt x="1055321" y="786800"/>
                  </a:lnTo>
                  <a:lnTo>
                    <a:pt x="1062869" y="784226"/>
                  </a:lnTo>
                  <a:lnTo>
                    <a:pt x="1068016" y="781737"/>
                  </a:lnTo>
                  <a:lnTo>
                    <a:pt x="1070504" y="781737"/>
                  </a:lnTo>
                  <a:lnTo>
                    <a:pt x="1073077" y="779163"/>
                  </a:lnTo>
                  <a:lnTo>
                    <a:pt x="1078138" y="776589"/>
                  </a:lnTo>
                  <a:lnTo>
                    <a:pt x="1078138" y="774100"/>
                  </a:lnTo>
                  <a:lnTo>
                    <a:pt x="1080625" y="771526"/>
                  </a:lnTo>
                  <a:lnTo>
                    <a:pt x="1085686" y="766463"/>
                  </a:lnTo>
                  <a:lnTo>
                    <a:pt x="1088259" y="761400"/>
                  </a:lnTo>
                  <a:lnTo>
                    <a:pt x="1093492" y="758912"/>
                  </a:lnTo>
                  <a:lnTo>
                    <a:pt x="1090747" y="756337"/>
                  </a:lnTo>
                  <a:lnTo>
                    <a:pt x="1085686" y="751275"/>
                  </a:lnTo>
                  <a:lnTo>
                    <a:pt x="1085686" y="748786"/>
                  </a:lnTo>
                  <a:lnTo>
                    <a:pt x="1084104" y="736421"/>
                  </a:lnTo>
                  <a:lnTo>
                    <a:pt x="1086616" y="723231"/>
                  </a:lnTo>
                  <a:lnTo>
                    <a:pt x="1091121" y="712035"/>
                  </a:lnTo>
                  <a:lnTo>
                    <a:pt x="1093492" y="708026"/>
                  </a:lnTo>
                  <a:lnTo>
                    <a:pt x="1101301" y="700279"/>
                  </a:lnTo>
                  <a:lnTo>
                    <a:pt x="1113787" y="694717"/>
                  </a:lnTo>
                  <a:lnTo>
                    <a:pt x="1127285" y="692355"/>
                  </a:lnTo>
                  <a:lnTo>
                    <a:pt x="1134065" y="692837"/>
                  </a:lnTo>
                  <a:lnTo>
                    <a:pt x="1136552" y="692837"/>
                  </a:lnTo>
                  <a:lnTo>
                    <a:pt x="1141613" y="695326"/>
                  </a:lnTo>
                  <a:lnTo>
                    <a:pt x="1146674" y="690263"/>
                  </a:lnTo>
                  <a:lnTo>
                    <a:pt x="1149247" y="682712"/>
                  </a:lnTo>
                  <a:lnTo>
                    <a:pt x="1149247" y="675074"/>
                  </a:lnTo>
                  <a:lnTo>
                    <a:pt x="1153022" y="663293"/>
                  </a:lnTo>
                  <a:lnTo>
                    <a:pt x="1158366" y="651343"/>
                  </a:lnTo>
                  <a:lnTo>
                    <a:pt x="1159369" y="649760"/>
                  </a:lnTo>
                  <a:lnTo>
                    <a:pt x="1161942" y="644697"/>
                  </a:lnTo>
                  <a:lnTo>
                    <a:pt x="1167003" y="642123"/>
                  </a:lnTo>
                  <a:lnTo>
                    <a:pt x="1172064" y="639634"/>
                  </a:lnTo>
                  <a:lnTo>
                    <a:pt x="1174552" y="637060"/>
                  </a:lnTo>
                  <a:lnTo>
                    <a:pt x="1179613" y="631997"/>
                  </a:lnTo>
                  <a:lnTo>
                    <a:pt x="1179613" y="626934"/>
                  </a:lnTo>
                  <a:lnTo>
                    <a:pt x="1177125" y="624360"/>
                  </a:lnTo>
                  <a:lnTo>
                    <a:pt x="1177125" y="621872"/>
                  </a:lnTo>
                  <a:lnTo>
                    <a:pt x="1174552" y="619297"/>
                  </a:lnTo>
                  <a:lnTo>
                    <a:pt x="1174552" y="614234"/>
                  </a:lnTo>
                  <a:lnTo>
                    <a:pt x="1172064" y="606426"/>
                  </a:lnTo>
                  <a:lnTo>
                    <a:pt x="1174552" y="598874"/>
                  </a:lnTo>
                  <a:lnTo>
                    <a:pt x="1177125" y="593811"/>
                  </a:lnTo>
                  <a:lnTo>
                    <a:pt x="1177125" y="586174"/>
                  </a:lnTo>
                  <a:lnTo>
                    <a:pt x="1179613" y="576049"/>
                  </a:lnTo>
                  <a:lnTo>
                    <a:pt x="1182186" y="570986"/>
                  </a:lnTo>
                  <a:lnTo>
                    <a:pt x="1179613" y="565923"/>
                  </a:lnTo>
                  <a:lnTo>
                    <a:pt x="1177125" y="568411"/>
                  </a:lnTo>
                  <a:lnTo>
                    <a:pt x="1174552" y="570986"/>
                  </a:lnTo>
                  <a:lnTo>
                    <a:pt x="1167003" y="570986"/>
                  </a:lnTo>
                  <a:lnTo>
                    <a:pt x="1167003" y="568411"/>
                  </a:lnTo>
                  <a:lnTo>
                    <a:pt x="1161942" y="563349"/>
                  </a:lnTo>
                  <a:lnTo>
                    <a:pt x="1159369" y="555797"/>
                  </a:lnTo>
                  <a:lnTo>
                    <a:pt x="1161942" y="548160"/>
                  </a:lnTo>
                  <a:lnTo>
                    <a:pt x="1164430" y="540609"/>
                  </a:lnTo>
                  <a:lnTo>
                    <a:pt x="1172064" y="538034"/>
                  </a:lnTo>
                  <a:lnTo>
                    <a:pt x="1179613" y="535460"/>
                  </a:lnTo>
                  <a:lnTo>
                    <a:pt x="1182186" y="535460"/>
                  </a:lnTo>
                  <a:lnTo>
                    <a:pt x="1184673" y="532971"/>
                  </a:lnTo>
                  <a:lnTo>
                    <a:pt x="1184673" y="530397"/>
                  </a:lnTo>
                  <a:lnTo>
                    <a:pt x="1181836" y="509469"/>
                  </a:lnTo>
                  <a:lnTo>
                    <a:pt x="1178980" y="500110"/>
                  </a:lnTo>
                  <a:lnTo>
                    <a:pt x="1177125" y="497532"/>
                  </a:lnTo>
                  <a:lnTo>
                    <a:pt x="1172064" y="497532"/>
                  </a:lnTo>
                  <a:lnTo>
                    <a:pt x="1169491" y="494957"/>
                  </a:lnTo>
                  <a:lnTo>
                    <a:pt x="1166482" y="481571"/>
                  </a:lnTo>
                  <a:lnTo>
                    <a:pt x="1168734" y="470637"/>
                  </a:lnTo>
                  <a:lnTo>
                    <a:pt x="1174870" y="461833"/>
                  </a:lnTo>
                  <a:lnTo>
                    <a:pt x="1183510" y="454839"/>
                  </a:lnTo>
                  <a:lnTo>
                    <a:pt x="1193277" y="449331"/>
                  </a:lnTo>
                  <a:lnTo>
                    <a:pt x="1202791" y="444990"/>
                  </a:lnTo>
                  <a:lnTo>
                    <a:pt x="1204917" y="444071"/>
                  </a:lnTo>
                  <a:lnTo>
                    <a:pt x="1207490" y="444071"/>
                  </a:lnTo>
                  <a:lnTo>
                    <a:pt x="1207490" y="436434"/>
                  </a:lnTo>
                  <a:lnTo>
                    <a:pt x="1210064" y="436434"/>
                  </a:lnTo>
                  <a:lnTo>
                    <a:pt x="1222409" y="429470"/>
                  </a:lnTo>
                  <a:lnTo>
                    <a:pt x="1234662" y="426768"/>
                  </a:lnTo>
                  <a:lnTo>
                    <a:pt x="1246893" y="426309"/>
                  </a:lnTo>
                  <a:lnTo>
                    <a:pt x="1276112" y="426308"/>
                  </a:lnTo>
                  <a:lnTo>
                    <a:pt x="1276112" y="421246"/>
                  </a:lnTo>
                  <a:lnTo>
                    <a:pt x="1273539" y="416183"/>
                  </a:lnTo>
                  <a:lnTo>
                    <a:pt x="1273539" y="413694"/>
                  </a:lnTo>
                  <a:lnTo>
                    <a:pt x="1265991" y="413694"/>
                  </a:lnTo>
                  <a:lnTo>
                    <a:pt x="1260930" y="411120"/>
                  </a:lnTo>
                  <a:lnTo>
                    <a:pt x="1255783" y="408631"/>
                  </a:lnTo>
                  <a:lnTo>
                    <a:pt x="1253295" y="406057"/>
                  </a:lnTo>
                  <a:lnTo>
                    <a:pt x="1248235" y="400994"/>
                  </a:lnTo>
                  <a:lnTo>
                    <a:pt x="1245661" y="395931"/>
                  </a:lnTo>
                  <a:lnTo>
                    <a:pt x="1245661" y="383231"/>
                  </a:lnTo>
                  <a:lnTo>
                    <a:pt x="1238113" y="383231"/>
                  </a:lnTo>
                  <a:lnTo>
                    <a:pt x="1235540" y="380743"/>
                  </a:lnTo>
                  <a:lnTo>
                    <a:pt x="1235540" y="375680"/>
                  </a:lnTo>
                  <a:lnTo>
                    <a:pt x="1235964" y="365279"/>
                  </a:lnTo>
                  <a:lnTo>
                    <a:pt x="1236592" y="352120"/>
                  </a:lnTo>
                  <a:lnTo>
                    <a:pt x="1236455" y="338173"/>
                  </a:lnTo>
                  <a:lnTo>
                    <a:pt x="1235540" y="329857"/>
                  </a:lnTo>
                  <a:lnTo>
                    <a:pt x="1235540" y="324794"/>
                  </a:lnTo>
                  <a:lnTo>
                    <a:pt x="1238113" y="322220"/>
                  </a:lnTo>
                  <a:lnTo>
                    <a:pt x="1245253" y="312153"/>
                  </a:lnTo>
                  <a:lnTo>
                    <a:pt x="1254768" y="303997"/>
                  </a:lnTo>
                  <a:lnTo>
                    <a:pt x="1260930" y="299394"/>
                  </a:lnTo>
                  <a:lnTo>
                    <a:pt x="1263417" y="299394"/>
                  </a:lnTo>
                  <a:lnTo>
                    <a:pt x="1265991" y="296905"/>
                  </a:lnTo>
                  <a:lnTo>
                    <a:pt x="1268478" y="296905"/>
                  </a:lnTo>
                  <a:lnTo>
                    <a:pt x="1268478" y="289268"/>
                  </a:lnTo>
                  <a:lnTo>
                    <a:pt x="1271051" y="284205"/>
                  </a:lnTo>
                  <a:lnTo>
                    <a:pt x="1273539" y="279143"/>
                  </a:lnTo>
                  <a:lnTo>
                    <a:pt x="1276112" y="274080"/>
                  </a:lnTo>
                  <a:lnTo>
                    <a:pt x="1281173" y="274080"/>
                  </a:lnTo>
                  <a:lnTo>
                    <a:pt x="1283661" y="271591"/>
                  </a:lnTo>
                  <a:lnTo>
                    <a:pt x="1288722" y="271591"/>
                  </a:lnTo>
                  <a:lnTo>
                    <a:pt x="1288722" y="269017"/>
                  </a:lnTo>
                  <a:lnTo>
                    <a:pt x="1291295" y="266528"/>
                  </a:lnTo>
                  <a:lnTo>
                    <a:pt x="1291295" y="261466"/>
                  </a:lnTo>
                  <a:lnTo>
                    <a:pt x="1293782" y="256403"/>
                  </a:lnTo>
                  <a:lnTo>
                    <a:pt x="1296356" y="253828"/>
                  </a:lnTo>
                  <a:lnTo>
                    <a:pt x="1298843" y="253828"/>
                  </a:lnTo>
                  <a:lnTo>
                    <a:pt x="1301417" y="251254"/>
                  </a:lnTo>
                  <a:lnTo>
                    <a:pt x="1303990" y="248766"/>
                  </a:lnTo>
                  <a:lnTo>
                    <a:pt x="1306478" y="246191"/>
                  </a:lnTo>
                  <a:lnTo>
                    <a:pt x="1306478" y="241128"/>
                  </a:lnTo>
                  <a:lnTo>
                    <a:pt x="1303990" y="238640"/>
                  </a:lnTo>
                  <a:lnTo>
                    <a:pt x="1303990" y="236065"/>
                  </a:lnTo>
                  <a:lnTo>
                    <a:pt x="1306478" y="231003"/>
                  </a:lnTo>
                  <a:lnTo>
                    <a:pt x="1311538" y="231003"/>
                  </a:lnTo>
                  <a:lnTo>
                    <a:pt x="1314112" y="228514"/>
                  </a:lnTo>
                  <a:lnTo>
                    <a:pt x="1311077" y="220083"/>
                  </a:lnTo>
                  <a:lnTo>
                    <a:pt x="1304750" y="213227"/>
                  </a:lnTo>
                  <a:lnTo>
                    <a:pt x="1295357" y="205666"/>
                  </a:lnTo>
                  <a:lnTo>
                    <a:pt x="1283123" y="197699"/>
                  </a:lnTo>
                  <a:lnTo>
                    <a:pt x="1268275" y="189623"/>
                  </a:lnTo>
                  <a:lnTo>
                    <a:pt x="1253295" y="182691"/>
                  </a:lnTo>
                  <a:lnTo>
                    <a:pt x="1242335" y="178870"/>
                  </a:lnTo>
                  <a:lnTo>
                    <a:pt x="1228021" y="174701"/>
                  </a:lnTo>
                  <a:lnTo>
                    <a:pt x="1213469" y="171261"/>
                  </a:lnTo>
                  <a:lnTo>
                    <a:pt x="1201792" y="169627"/>
                  </a:lnTo>
                  <a:lnTo>
                    <a:pt x="1197368" y="169991"/>
                  </a:lnTo>
                  <a:lnTo>
                    <a:pt x="1194795" y="172565"/>
                  </a:lnTo>
                  <a:lnTo>
                    <a:pt x="1192308" y="177628"/>
                  </a:lnTo>
                  <a:lnTo>
                    <a:pt x="1187247" y="182691"/>
                  </a:lnTo>
                  <a:lnTo>
                    <a:pt x="1182186" y="185180"/>
                  </a:lnTo>
                  <a:lnTo>
                    <a:pt x="1171322" y="185767"/>
                  </a:lnTo>
                  <a:lnTo>
                    <a:pt x="1157056" y="184827"/>
                  </a:lnTo>
                  <a:lnTo>
                    <a:pt x="1151735" y="182691"/>
                  </a:lnTo>
                  <a:lnTo>
                    <a:pt x="1149247" y="177628"/>
                  </a:lnTo>
                  <a:lnTo>
                    <a:pt x="1146674" y="169991"/>
                  </a:lnTo>
                  <a:lnTo>
                    <a:pt x="1144186" y="162440"/>
                  </a:lnTo>
                  <a:lnTo>
                    <a:pt x="1144186" y="157291"/>
                  </a:lnTo>
                  <a:lnTo>
                    <a:pt x="1139126" y="149740"/>
                  </a:lnTo>
                  <a:lnTo>
                    <a:pt x="1134065" y="144677"/>
                  </a:lnTo>
                  <a:lnTo>
                    <a:pt x="1129004" y="137040"/>
                  </a:lnTo>
                  <a:lnTo>
                    <a:pt x="1129004" y="134551"/>
                  </a:lnTo>
                  <a:lnTo>
                    <a:pt x="1126430" y="131977"/>
                  </a:lnTo>
                  <a:lnTo>
                    <a:pt x="1117720" y="119003"/>
                  </a:lnTo>
                  <a:lnTo>
                    <a:pt x="1108314" y="112355"/>
                  </a:lnTo>
                  <a:lnTo>
                    <a:pt x="1103614" y="111725"/>
                  </a:lnTo>
                  <a:lnTo>
                    <a:pt x="1089345" y="109456"/>
                  </a:lnTo>
                  <a:lnTo>
                    <a:pt x="1078463" y="105167"/>
                  </a:lnTo>
                  <a:lnTo>
                    <a:pt x="1075564" y="104088"/>
                  </a:lnTo>
                  <a:lnTo>
                    <a:pt x="1064347" y="100457"/>
                  </a:lnTo>
                  <a:lnTo>
                    <a:pt x="1051407" y="96822"/>
                  </a:lnTo>
                  <a:lnTo>
                    <a:pt x="1035077" y="96537"/>
                  </a:lnTo>
                  <a:lnTo>
                    <a:pt x="1022410" y="95830"/>
                  </a:lnTo>
                  <a:lnTo>
                    <a:pt x="1010959" y="92873"/>
                  </a:lnTo>
                  <a:lnTo>
                    <a:pt x="999983" y="86411"/>
                  </a:lnTo>
                  <a:lnTo>
                    <a:pt x="989444" y="76028"/>
                  </a:lnTo>
                  <a:lnTo>
                    <a:pt x="984383" y="68477"/>
                  </a:lnTo>
                  <a:lnTo>
                    <a:pt x="974261" y="68477"/>
                  </a:lnTo>
                  <a:lnTo>
                    <a:pt x="969200" y="65902"/>
                  </a:lnTo>
                  <a:lnTo>
                    <a:pt x="961394" y="63328"/>
                  </a:lnTo>
                  <a:lnTo>
                    <a:pt x="958821" y="60839"/>
                  </a:lnTo>
                  <a:lnTo>
                    <a:pt x="956334" y="58265"/>
                  </a:lnTo>
                  <a:lnTo>
                    <a:pt x="953760" y="55777"/>
                  </a:lnTo>
                  <a:lnTo>
                    <a:pt x="953760" y="53202"/>
                  </a:lnTo>
                  <a:lnTo>
                    <a:pt x="951273" y="50714"/>
                  </a:lnTo>
                  <a:lnTo>
                    <a:pt x="948699" y="50714"/>
                  </a:lnTo>
                  <a:lnTo>
                    <a:pt x="934144" y="46032"/>
                  </a:lnTo>
                  <a:lnTo>
                    <a:pt x="922393" y="44690"/>
                  </a:lnTo>
                  <a:lnTo>
                    <a:pt x="918334" y="45651"/>
                  </a:lnTo>
                  <a:lnTo>
                    <a:pt x="915761" y="48139"/>
                  </a:lnTo>
                  <a:lnTo>
                    <a:pt x="918334" y="53202"/>
                  </a:lnTo>
                  <a:lnTo>
                    <a:pt x="918334" y="65902"/>
                  </a:lnTo>
                  <a:lnTo>
                    <a:pt x="915761" y="68477"/>
                  </a:lnTo>
                  <a:lnTo>
                    <a:pt x="908212" y="68477"/>
                  </a:lnTo>
                  <a:lnTo>
                    <a:pt x="905639" y="65902"/>
                  </a:lnTo>
                  <a:lnTo>
                    <a:pt x="903151" y="68477"/>
                  </a:lnTo>
                  <a:lnTo>
                    <a:pt x="895517" y="68477"/>
                  </a:lnTo>
                  <a:lnTo>
                    <a:pt x="890456" y="65902"/>
                  </a:lnTo>
                  <a:lnTo>
                    <a:pt x="887969" y="63328"/>
                  </a:lnTo>
                  <a:lnTo>
                    <a:pt x="885395" y="60839"/>
                  </a:lnTo>
                  <a:lnTo>
                    <a:pt x="882908" y="60839"/>
                  </a:lnTo>
                  <a:lnTo>
                    <a:pt x="880335" y="58265"/>
                  </a:lnTo>
                  <a:lnTo>
                    <a:pt x="869990" y="54198"/>
                  </a:lnTo>
                  <a:lnTo>
                    <a:pt x="856473" y="55487"/>
                  </a:lnTo>
                  <a:lnTo>
                    <a:pt x="855030" y="55777"/>
                  </a:lnTo>
                  <a:lnTo>
                    <a:pt x="847396" y="55777"/>
                  </a:lnTo>
                  <a:lnTo>
                    <a:pt x="847396" y="53202"/>
                  </a:lnTo>
                  <a:lnTo>
                    <a:pt x="844908" y="50714"/>
                  </a:lnTo>
                  <a:lnTo>
                    <a:pt x="844908" y="45651"/>
                  </a:lnTo>
                  <a:lnTo>
                    <a:pt x="847396" y="43077"/>
                  </a:lnTo>
                  <a:lnTo>
                    <a:pt x="847396" y="40588"/>
                  </a:lnTo>
                  <a:lnTo>
                    <a:pt x="844908" y="35525"/>
                  </a:lnTo>
                  <a:lnTo>
                    <a:pt x="842335" y="27888"/>
                  </a:lnTo>
                  <a:lnTo>
                    <a:pt x="839848" y="20337"/>
                  </a:lnTo>
                  <a:lnTo>
                    <a:pt x="844908" y="12700"/>
                  </a:lnTo>
                  <a:lnTo>
                    <a:pt x="847396" y="10125"/>
                  </a:lnTo>
                  <a:lnTo>
                    <a:pt x="860091" y="10125"/>
                  </a:lnTo>
                  <a:lnTo>
                    <a:pt x="860091" y="5062"/>
                  </a:lnTo>
                  <a:lnTo>
                    <a:pt x="857518" y="2574"/>
                  </a:lnTo>
                  <a:lnTo>
                    <a:pt x="846965" y="426"/>
                  </a:lnTo>
                  <a:lnTo>
                    <a:pt x="832583" y="2"/>
                  </a:lnTo>
                  <a:lnTo>
                    <a:pt x="824408" y="0"/>
                  </a:lnTo>
                  <a:lnTo>
                    <a:pt x="816773" y="2574"/>
                  </a:lnTo>
                  <a:lnTo>
                    <a:pt x="811713" y="0"/>
                  </a:lnTo>
                  <a:lnTo>
                    <a:pt x="799103" y="0"/>
                  </a:lnTo>
                  <a:lnTo>
                    <a:pt x="794042" y="2574"/>
                  </a:lnTo>
                  <a:lnTo>
                    <a:pt x="791469" y="5062"/>
                  </a:lnTo>
                  <a:lnTo>
                    <a:pt x="788981" y="5062"/>
                  </a:lnTo>
                  <a:lnTo>
                    <a:pt x="786408" y="7637"/>
                  </a:lnTo>
                  <a:lnTo>
                    <a:pt x="781347" y="10125"/>
                  </a:lnTo>
                  <a:lnTo>
                    <a:pt x="771226" y="10125"/>
                  </a:lnTo>
                  <a:lnTo>
                    <a:pt x="766165" y="12700"/>
                  </a:lnTo>
                  <a:lnTo>
                    <a:pt x="761104" y="12700"/>
                  </a:lnTo>
                  <a:lnTo>
                    <a:pt x="758530" y="15188"/>
                  </a:lnTo>
                  <a:lnTo>
                    <a:pt x="756043" y="15188"/>
                  </a:lnTo>
                  <a:lnTo>
                    <a:pt x="756043" y="17762"/>
                  </a:lnTo>
                  <a:lnTo>
                    <a:pt x="753470" y="20337"/>
                  </a:lnTo>
                  <a:lnTo>
                    <a:pt x="753470" y="22825"/>
                  </a:lnTo>
                  <a:lnTo>
                    <a:pt x="743013" y="35344"/>
                  </a:lnTo>
                  <a:lnTo>
                    <a:pt x="733626" y="42356"/>
                  </a:lnTo>
                  <a:lnTo>
                    <a:pt x="723588" y="46924"/>
                  </a:lnTo>
                  <a:lnTo>
                    <a:pt x="720531" y="48139"/>
                  </a:lnTo>
                  <a:lnTo>
                    <a:pt x="718043" y="50714"/>
                  </a:lnTo>
                  <a:lnTo>
                    <a:pt x="715470" y="50714"/>
                  </a:lnTo>
                  <a:lnTo>
                    <a:pt x="712983" y="53202"/>
                  </a:lnTo>
                  <a:lnTo>
                    <a:pt x="701257" y="58204"/>
                  </a:lnTo>
                  <a:lnTo>
                    <a:pt x="690389" y="64785"/>
                  </a:lnTo>
                  <a:lnTo>
                    <a:pt x="680083" y="72366"/>
                  </a:lnTo>
                  <a:lnTo>
                    <a:pt x="672238" y="78602"/>
                  </a:lnTo>
                  <a:lnTo>
                    <a:pt x="661882" y="86505"/>
                  </a:lnTo>
                  <a:lnTo>
                    <a:pt x="650002" y="92096"/>
                  </a:lnTo>
                  <a:lnTo>
                    <a:pt x="637850" y="95745"/>
                  </a:lnTo>
                  <a:lnTo>
                    <a:pt x="634239" y="96537"/>
                  </a:lnTo>
                  <a:lnTo>
                    <a:pt x="621588" y="100951"/>
                  </a:lnTo>
                  <a:lnTo>
                    <a:pt x="609406" y="105799"/>
                  </a:lnTo>
                  <a:lnTo>
                    <a:pt x="599698" y="113101"/>
                  </a:lnTo>
                  <a:lnTo>
                    <a:pt x="598813" y="114214"/>
                  </a:lnTo>
                  <a:lnTo>
                    <a:pt x="598813" y="116788"/>
                  </a:lnTo>
                  <a:lnTo>
                    <a:pt x="586118" y="116788"/>
                  </a:lnTo>
                  <a:lnTo>
                    <a:pt x="583373" y="111725"/>
                  </a:lnTo>
                  <a:lnTo>
                    <a:pt x="583373" y="109151"/>
                  </a:lnTo>
                  <a:lnTo>
                    <a:pt x="586118" y="101600"/>
                  </a:lnTo>
                  <a:lnTo>
                    <a:pt x="586118" y="86154"/>
                  </a:lnTo>
                  <a:lnTo>
                    <a:pt x="583373" y="86154"/>
                  </a:lnTo>
                  <a:lnTo>
                    <a:pt x="583373" y="83665"/>
                  </a:lnTo>
                  <a:lnTo>
                    <a:pt x="578312" y="83665"/>
                  </a:lnTo>
                  <a:lnTo>
                    <a:pt x="575738" y="86154"/>
                  </a:lnTo>
                  <a:lnTo>
                    <a:pt x="565617" y="86154"/>
                  </a:lnTo>
                  <a:lnTo>
                    <a:pt x="563129" y="83665"/>
                  </a:lnTo>
                  <a:lnTo>
                    <a:pt x="563129" y="68477"/>
                  </a:lnTo>
                  <a:lnTo>
                    <a:pt x="547947" y="68477"/>
                  </a:lnTo>
                  <a:lnTo>
                    <a:pt x="545373" y="65902"/>
                  </a:lnTo>
                  <a:lnTo>
                    <a:pt x="540312" y="63328"/>
                  </a:lnTo>
                  <a:lnTo>
                    <a:pt x="540312" y="50714"/>
                  </a:lnTo>
                  <a:lnTo>
                    <a:pt x="532678" y="50714"/>
                  </a:lnTo>
                  <a:lnTo>
                    <a:pt x="532678" y="53202"/>
                  </a:lnTo>
                  <a:lnTo>
                    <a:pt x="535251" y="53202"/>
                  </a:lnTo>
                  <a:lnTo>
                    <a:pt x="535251" y="55777"/>
                  </a:lnTo>
                  <a:lnTo>
                    <a:pt x="537739" y="60839"/>
                  </a:lnTo>
                  <a:lnTo>
                    <a:pt x="542800" y="68477"/>
                  </a:lnTo>
                  <a:lnTo>
                    <a:pt x="535251" y="76028"/>
                  </a:lnTo>
                  <a:lnTo>
                    <a:pt x="530191" y="88728"/>
                  </a:lnTo>
                  <a:lnTo>
                    <a:pt x="522556" y="86154"/>
                  </a:lnTo>
                  <a:lnTo>
                    <a:pt x="517496" y="83665"/>
                  </a:lnTo>
                  <a:lnTo>
                    <a:pt x="509947" y="83665"/>
                  </a:lnTo>
                  <a:lnTo>
                    <a:pt x="507374" y="86154"/>
                  </a:lnTo>
                  <a:lnTo>
                    <a:pt x="507374" y="104088"/>
                  </a:lnTo>
                  <a:lnTo>
                    <a:pt x="502714" y="114328"/>
                  </a:lnTo>
                  <a:lnTo>
                    <a:pt x="496302" y="126917"/>
                  </a:lnTo>
                  <a:lnTo>
                    <a:pt x="494679" y="129488"/>
                  </a:lnTo>
                  <a:lnTo>
                    <a:pt x="503510" y="140968"/>
                  </a:lnTo>
                  <a:lnTo>
                    <a:pt x="509739" y="153627"/>
                  </a:lnTo>
                  <a:lnTo>
                    <a:pt x="512401" y="163994"/>
                  </a:lnTo>
                  <a:lnTo>
                    <a:pt x="512435" y="164928"/>
                  </a:lnTo>
                  <a:lnTo>
                    <a:pt x="511957" y="180516"/>
                  </a:lnTo>
                  <a:lnTo>
                    <a:pt x="504973" y="190073"/>
                  </a:lnTo>
                  <a:lnTo>
                    <a:pt x="494656" y="195315"/>
                  </a:lnTo>
                  <a:lnTo>
                    <a:pt x="484557" y="197880"/>
                  </a:lnTo>
                  <a:lnTo>
                    <a:pt x="479496" y="197880"/>
                  </a:lnTo>
                  <a:lnTo>
                    <a:pt x="466142" y="202403"/>
                  </a:lnTo>
                  <a:lnTo>
                    <a:pt x="453495" y="208816"/>
                  </a:lnTo>
                  <a:lnTo>
                    <a:pt x="448959" y="213068"/>
                  </a:lnTo>
                  <a:lnTo>
                    <a:pt x="448959" y="218131"/>
                  </a:lnTo>
                  <a:lnTo>
                    <a:pt x="451447" y="223451"/>
                  </a:lnTo>
                  <a:lnTo>
                    <a:pt x="451447" y="228514"/>
                  </a:lnTo>
                  <a:lnTo>
                    <a:pt x="448959" y="236065"/>
                  </a:lnTo>
                  <a:lnTo>
                    <a:pt x="443813" y="243703"/>
                  </a:lnTo>
                  <a:lnTo>
                    <a:pt x="436264" y="246191"/>
                  </a:lnTo>
                  <a:lnTo>
                    <a:pt x="428630" y="248765"/>
                  </a:lnTo>
                  <a:lnTo>
                    <a:pt x="436115" y="260126"/>
                  </a:lnTo>
                  <a:lnTo>
                    <a:pt x="441441" y="271486"/>
                  </a:lnTo>
                  <a:lnTo>
                    <a:pt x="443813" y="279143"/>
                  </a:lnTo>
                  <a:lnTo>
                    <a:pt x="449590" y="291458"/>
                  </a:lnTo>
                  <a:lnTo>
                    <a:pt x="454986" y="302122"/>
                  </a:lnTo>
                  <a:lnTo>
                    <a:pt x="456508" y="304543"/>
                  </a:lnTo>
                  <a:lnTo>
                    <a:pt x="459253" y="307031"/>
                  </a:lnTo>
                  <a:lnTo>
                    <a:pt x="459253" y="309605"/>
                  </a:lnTo>
                  <a:lnTo>
                    <a:pt x="466680" y="318630"/>
                  </a:lnTo>
                  <a:lnTo>
                    <a:pt x="467894" y="327664"/>
                  </a:lnTo>
                  <a:lnTo>
                    <a:pt x="461826" y="339983"/>
                  </a:lnTo>
                  <a:lnTo>
                    <a:pt x="452267" y="349255"/>
                  </a:lnTo>
                  <a:lnTo>
                    <a:pt x="442812" y="357550"/>
                  </a:lnTo>
                  <a:lnTo>
                    <a:pt x="438752" y="360491"/>
                  </a:lnTo>
                  <a:lnTo>
                    <a:pt x="433691" y="362980"/>
                  </a:lnTo>
                  <a:lnTo>
                    <a:pt x="431203" y="365554"/>
                  </a:lnTo>
                  <a:lnTo>
                    <a:pt x="428630" y="368043"/>
                  </a:lnTo>
                  <a:lnTo>
                    <a:pt x="428630" y="370617"/>
                  </a:lnTo>
                  <a:lnTo>
                    <a:pt x="433691" y="373106"/>
                  </a:lnTo>
                  <a:lnTo>
                    <a:pt x="436264" y="373106"/>
                  </a:lnTo>
                  <a:lnTo>
                    <a:pt x="444432" y="379010"/>
                  </a:lnTo>
                  <a:lnTo>
                    <a:pt x="450656" y="388735"/>
                  </a:lnTo>
                  <a:lnTo>
                    <a:pt x="451447" y="403568"/>
                  </a:lnTo>
                  <a:lnTo>
                    <a:pt x="448959" y="406057"/>
                  </a:lnTo>
                  <a:lnTo>
                    <a:pt x="448959" y="411120"/>
                  </a:lnTo>
                  <a:lnTo>
                    <a:pt x="446386" y="413694"/>
                  </a:lnTo>
                  <a:lnTo>
                    <a:pt x="446386" y="423820"/>
                  </a:lnTo>
                  <a:lnTo>
                    <a:pt x="448959" y="428883"/>
                  </a:lnTo>
                  <a:lnTo>
                    <a:pt x="448959" y="436434"/>
                  </a:lnTo>
                  <a:lnTo>
                    <a:pt x="444133" y="451295"/>
                  </a:lnTo>
                  <a:lnTo>
                    <a:pt x="435814" y="460647"/>
                  </a:lnTo>
                  <a:lnTo>
                    <a:pt x="426170" y="467522"/>
                  </a:lnTo>
                  <a:lnTo>
                    <a:pt x="423569" y="469385"/>
                  </a:lnTo>
                  <a:lnTo>
                    <a:pt x="418508" y="469385"/>
                  </a:lnTo>
                  <a:lnTo>
                    <a:pt x="410960" y="474448"/>
                  </a:lnTo>
                  <a:lnTo>
                    <a:pt x="410960" y="477023"/>
                  </a:lnTo>
                  <a:lnTo>
                    <a:pt x="408386" y="479769"/>
                  </a:lnTo>
                  <a:lnTo>
                    <a:pt x="408386" y="482257"/>
                  </a:lnTo>
                  <a:lnTo>
                    <a:pt x="403326" y="487320"/>
                  </a:lnTo>
                  <a:lnTo>
                    <a:pt x="395701" y="494832"/>
                  </a:lnTo>
                  <a:lnTo>
                    <a:pt x="382665" y="502576"/>
                  </a:lnTo>
                  <a:lnTo>
                    <a:pt x="372960" y="505083"/>
                  </a:lnTo>
                  <a:lnTo>
                    <a:pt x="362839" y="505083"/>
                  </a:lnTo>
                  <a:lnTo>
                    <a:pt x="357778" y="500020"/>
                  </a:lnTo>
                  <a:lnTo>
                    <a:pt x="355204" y="497531"/>
                  </a:lnTo>
                  <a:lnTo>
                    <a:pt x="352631" y="494957"/>
                  </a:lnTo>
                  <a:lnTo>
                    <a:pt x="350144" y="492383"/>
                  </a:lnTo>
                  <a:lnTo>
                    <a:pt x="347570" y="492383"/>
                  </a:lnTo>
                  <a:lnTo>
                    <a:pt x="337064" y="491033"/>
                  </a:lnTo>
                  <a:lnTo>
                    <a:pt x="324306" y="490521"/>
                  </a:lnTo>
                  <a:lnTo>
                    <a:pt x="310544" y="490849"/>
                  </a:lnTo>
                  <a:lnTo>
                    <a:pt x="297026" y="492015"/>
                  </a:lnTo>
                  <a:lnTo>
                    <a:pt x="294217" y="492383"/>
                  </a:lnTo>
                  <a:lnTo>
                    <a:pt x="271400" y="492383"/>
                  </a:lnTo>
                  <a:lnTo>
                    <a:pt x="266339" y="494957"/>
                  </a:lnTo>
                  <a:lnTo>
                    <a:pt x="254636" y="496242"/>
                  </a:lnTo>
                  <a:lnTo>
                    <a:pt x="241034" y="497531"/>
                  </a:lnTo>
                  <a:lnTo>
                    <a:pt x="235974" y="494957"/>
                  </a:lnTo>
                  <a:lnTo>
                    <a:pt x="228339" y="494957"/>
                  </a:lnTo>
                  <a:lnTo>
                    <a:pt x="218218" y="500020"/>
                  </a:lnTo>
                  <a:lnTo>
                    <a:pt x="215730" y="502594"/>
                  </a:lnTo>
                  <a:lnTo>
                    <a:pt x="213157" y="502594"/>
                  </a:lnTo>
                  <a:lnTo>
                    <a:pt x="210583" y="505083"/>
                  </a:lnTo>
                  <a:lnTo>
                    <a:pt x="202778" y="510146"/>
                  </a:lnTo>
                  <a:lnTo>
                    <a:pt x="197717" y="515209"/>
                  </a:lnTo>
                  <a:lnTo>
                    <a:pt x="185107" y="515209"/>
                  </a:lnTo>
                  <a:lnTo>
                    <a:pt x="180047" y="512720"/>
                  </a:lnTo>
                  <a:lnTo>
                    <a:pt x="177473" y="510146"/>
                  </a:lnTo>
                  <a:lnTo>
                    <a:pt x="172412" y="510146"/>
                  </a:lnTo>
                  <a:lnTo>
                    <a:pt x="169925" y="512720"/>
                  </a:lnTo>
                  <a:lnTo>
                    <a:pt x="167352" y="512720"/>
                  </a:lnTo>
                  <a:lnTo>
                    <a:pt x="154792" y="515022"/>
                  </a:lnTo>
                  <a:lnTo>
                    <a:pt x="142543" y="517060"/>
                  </a:lnTo>
                  <a:lnTo>
                    <a:pt x="139474" y="517783"/>
                  </a:lnTo>
                  <a:lnTo>
                    <a:pt x="127374" y="520146"/>
                  </a:lnTo>
                  <a:lnTo>
                    <a:pt x="114695" y="522964"/>
                  </a:lnTo>
                  <a:lnTo>
                    <a:pt x="102338" y="526641"/>
                  </a:lnTo>
                  <a:lnTo>
                    <a:pt x="98987" y="527909"/>
                  </a:lnTo>
                  <a:lnTo>
                    <a:pt x="88760" y="533847"/>
                  </a:lnTo>
                  <a:lnTo>
                    <a:pt x="79368" y="542394"/>
                  </a:lnTo>
                  <a:lnTo>
                    <a:pt x="70499" y="552507"/>
                  </a:lnTo>
                  <a:lnTo>
                    <a:pt x="65791" y="558286"/>
                  </a:lnTo>
                  <a:lnTo>
                    <a:pt x="59302" y="569356"/>
                  </a:lnTo>
                  <a:lnTo>
                    <a:pt x="51508" y="579679"/>
                  </a:lnTo>
                  <a:lnTo>
                    <a:pt x="45547" y="586174"/>
                  </a:lnTo>
                  <a:lnTo>
                    <a:pt x="40487" y="588749"/>
                  </a:lnTo>
                  <a:lnTo>
                    <a:pt x="32938" y="588749"/>
                  </a:lnTo>
                  <a:lnTo>
                    <a:pt x="32938" y="596300"/>
                  </a:lnTo>
                  <a:lnTo>
                    <a:pt x="35426" y="601363"/>
                  </a:lnTo>
                  <a:lnTo>
                    <a:pt x="35426" y="606426"/>
                  </a:lnTo>
                  <a:lnTo>
                    <a:pt x="32938" y="611746"/>
                  </a:lnTo>
                  <a:lnTo>
                    <a:pt x="27877" y="621872"/>
                  </a:lnTo>
                  <a:lnTo>
                    <a:pt x="12609" y="621872"/>
                  </a:lnTo>
                  <a:lnTo>
                    <a:pt x="12609" y="629423"/>
                  </a:lnTo>
                  <a:lnTo>
                    <a:pt x="10121" y="634486"/>
                  </a:lnTo>
                  <a:lnTo>
                    <a:pt x="5060" y="637060"/>
                  </a:lnTo>
                  <a:lnTo>
                    <a:pt x="5060" y="639634"/>
                  </a:lnTo>
                  <a:lnTo>
                    <a:pt x="2487" y="642123"/>
                  </a:lnTo>
                  <a:lnTo>
                    <a:pt x="2487" y="647186"/>
                  </a:lnTo>
                  <a:lnTo>
                    <a:pt x="0" y="652249"/>
                  </a:lnTo>
                  <a:lnTo>
                    <a:pt x="2487" y="657311"/>
                  </a:lnTo>
                  <a:lnTo>
                    <a:pt x="2487" y="664949"/>
                  </a:lnTo>
                  <a:lnTo>
                    <a:pt x="5060" y="662374"/>
                  </a:lnTo>
                  <a:lnTo>
                    <a:pt x="10121" y="662374"/>
                  </a:lnTo>
                  <a:lnTo>
                    <a:pt x="12609" y="659886"/>
                  </a:lnTo>
                  <a:lnTo>
                    <a:pt x="20243" y="659886"/>
                  </a:lnTo>
                  <a:lnTo>
                    <a:pt x="22731" y="657311"/>
                  </a:lnTo>
                  <a:lnTo>
                    <a:pt x="25304" y="654823"/>
                  </a:lnTo>
                  <a:lnTo>
                    <a:pt x="27877" y="654823"/>
                  </a:lnTo>
                  <a:lnTo>
                    <a:pt x="32938" y="652249"/>
                  </a:lnTo>
                  <a:lnTo>
                    <a:pt x="35426" y="649760"/>
                  </a:lnTo>
                  <a:lnTo>
                    <a:pt x="40487" y="647186"/>
                  </a:lnTo>
                  <a:lnTo>
                    <a:pt x="43060" y="644697"/>
                  </a:lnTo>
                  <a:lnTo>
                    <a:pt x="53182" y="642123"/>
                  </a:lnTo>
                  <a:lnTo>
                    <a:pt x="55669" y="642123"/>
                  </a:lnTo>
                  <a:lnTo>
                    <a:pt x="60730" y="644697"/>
                  </a:lnTo>
                  <a:lnTo>
                    <a:pt x="63303" y="647186"/>
                  </a:lnTo>
                  <a:lnTo>
                    <a:pt x="68364" y="647186"/>
                  </a:lnTo>
                  <a:lnTo>
                    <a:pt x="70938" y="649760"/>
                  </a:lnTo>
                  <a:lnTo>
                    <a:pt x="73425" y="652249"/>
                  </a:lnTo>
                  <a:lnTo>
                    <a:pt x="75998" y="652249"/>
                  </a:lnTo>
                  <a:lnTo>
                    <a:pt x="81231" y="654823"/>
                  </a:lnTo>
                  <a:lnTo>
                    <a:pt x="88865" y="654823"/>
                  </a:lnTo>
                  <a:lnTo>
                    <a:pt x="93926" y="652249"/>
                  </a:lnTo>
                  <a:lnTo>
                    <a:pt x="116657" y="652249"/>
                  </a:lnTo>
                  <a:lnTo>
                    <a:pt x="129249" y="651238"/>
                  </a:lnTo>
                  <a:lnTo>
                    <a:pt x="142771" y="650573"/>
                  </a:lnTo>
                  <a:lnTo>
                    <a:pt x="156603" y="650606"/>
                  </a:lnTo>
                  <a:lnTo>
                    <a:pt x="170126" y="651694"/>
                  </a:lnTo>
                  <a:lnTo>
                    <a:pt x="182723" y="654191"/>
                  </a:lnTo>
                  <a:lnTo>
                    <a:pt x="193774" y="658452"/>
                  </a:lnTo>
                  <a:lnTo>
                    <a:pt x="202662" y="664833"/>
                  </a:lnTo>
                  <a:lnTo>
                    <a:pt x="210317" y="676184"/>
                  </a:lnTo>
                  <a:lnTo>
                    <a:pt x="210653" y="687760"/>
                  </a:lnTo>
                  <a:lnTo>
                    <a:pt x="210583" y="695326"/>
                  </a:lnTo>
                  <a:lnTo>
                    <a:pt x="213157" y="700389"/>
                  </a:lnTo>
                  <a:lnTo>
                    <a:pt x="213157" y="702963"/>
                  </a:lnTo>
                  <a:lnTo>
                    <a:pt x="215730" y="705451"/>
                  </a:lnTo>
                  <a:lnTo>
                    <a:pt x="218218" y="702963"/>
                  </a:lnTo>
                  <a:lnTo>
                    <a:pt x="220791" y="700389"/>
                  </a:lnTo>
                  <a:lnTo>
                    <a:pt x="220791" y="697900"/>
                  </a:lnTo>
                  <a:lnTo>
                    <a:pt x="223279" y="695326"/>
                  </a:lnTo>
                  <a:lnTo>
                    <a:pt x="228339" y="695326"/>
                  </a:lnTo>
                  <a:lnTo>
                    <a:pt x="238461" y="697900"/>
                  </a:lnTo>
                  <a:lnTo>
                    <a:pt x="241034" y="708026"/>
                  </a:lnTo>
                  <a:lnTo>
                    <a:pt x="243522" y="715577"/>
                  </a:lnTo>
                  <a:lnTo>
                    <a:pt x="243522" y="718151"/>
                  </a:lnTo>
                  <a:lnTo>
                    <a:pt x="246095" y="723214"/>
                  </a:lnTo>
                  <a:lnTo>
                    <a:pt x="247166" y="718036"/>
                  </a:lnTo>
                  <a:lnTo>
                    <a:pt x="248523" y="700644"/>
                  </a:lnTo>
                  <a:lnTo>
                    <a:pt x="248583" y="692837"/>
                  </a:lnTo>
                  <a:lnTo>
                    <a:pt x="251156" y="690263"/>
                  </a:lnTo>
                  <a:lnTo>
                    <a:pt x="253644" y="690263"/>
                  </a:lnTo>
                  <a:lnTo>
                    <a:pt x="265995" y="687192"/>
                  </a:lnTo>
                  <a:lnTo>
                    <a:pt x="278297" y="687564"/>
                  </a:lnTo>
                  <a:lnTo>
                    <a:pt x="284095" y="687774"/>
                  </a:lnTo>
                  <a:lnTo>
                    <a:pt x="291643" y="687774"/>
                  </a:lnTo>
                  <a:lnTo>
                    <a:pt x="299277" y="690263"/>
                  </a:lnTo>
                  <a:lnTo>
                    <a:pt x="304338" y="687774"/>
                  </a:lnTo>
                  <a:lnTo>
                    <a:pt x="317033" y="687774"/>
                  </a:lnTo>
                  <a:lnTo>
                    <a:pt x="322094" y="685200"/>
                  </a:lnTo>
                  <a:lnTo>
                    <a:pt x="329643" y="685200"/>
                  </a:lnTo>
                  <a:lnTo>
                    <a:pt x="334961" y="682712"/>
                  </a:lnTo>
                  <a:lnTo>
                    <a:pt x="360265" y="682712"/>
                  </a:lnTo>
                  <a:lnTo>
                    <a:pt x="362839" y="680137"/>
                  </a:lnTo>
                  <a:lnTo>
                    <a:pt x="365326" y="677563"/>
                  </a:lnTo>
                  <a:lnTo>
                    <a:pt x="365326" y="675074"/>
                  </a:lnTo>
                  <a:lnTo>
                    <a:pt x="370387" y="675074"/>
                  </a:lnTo>
                  <a:lnTo>
                    <a:pt x="372960" y="672500"/>
                  </a:lnTo>
                  <a:lnTo>
                    <a:pt x="390631" y="672500"/>
                  </a:lnTo>
                  <a:lnTo>
                    <a:pt x="398265" y="675074"/>
                  </a:lnTo>
                  <a:lnTo>
                    <a:pt x="400752" y="672500"/>
                  </a:lnTo>
                  <a:lnTo>
                    <a:pt x="400752" y="670012"/>
                  </a:lnTo>
                  <a:lnTo>
                    <a:pt x="403326" y="667437"/>
                  </a:lnTo>
                  <a:lnTo>
                    <a:pt x="408386" y="667437"/>
                  </a:lnTo>
                  <a:lnTo>
                    <a:pt x="410960" y="670012"/>
                  </a:lnTo>
                  <a:lnTo>
                    <a:pt x="413447" y="670012"/>
                  </a:lnTo>
                  <a:lnTo>
                    <a:pt x="416021" y="675074"/>
                  </a:lnTo>
                  <a:lnTo>
                    <a:pt x="421082" y="680137"/>
                  </a:lnTo>
                  <a:lnTo>
                    <a:pt x="426142" y="682712"/>
                  </a:lnTo>
                  <a:lnTo>
                    <a:pt x="431203" y="687774"/>
                  </a:lnTo>
                  <a:lnTo>
                    <a:pt x="438752" y="695326"/>
                  </a:lnTo>
                  <a:lnTo>
                    <a:pt x="441325" y="700389"/>
                  </a:lnTo>
                  <a:lnTo>
                    <a:pt x="446386" y="708026"/>
                  </a:lnTo>
                  <a:lnTo>
                    <a:pt x="446386" y="735914"/>
                  </a:lnTo>
                  <a:lnTo>
                    <a:pt x="448959" y="741149"/>
                  </a:lnTo>
                  <a:lnTo>
                    <a:pt x="448959" y="743723"/>
                  </a:lnTo>
                  <a:lnTo>
                    <a:pt x="461826" y="743723"/>
                  </a:lnTo>
                  <a:lnTo>
                    <a:pt x="464313" y="748786"/>
                  </a:lnTo>
                  <a:lnTo>
                    <a:pt x="466887" y="753849"/>
                  </a:lnTo>
                  <a:lnTo>
                    <a:pt x="466887" y="758912"/>
                  </a:lnTo>
                  <a:lnTo>
                    <a:pt x="464313" y="766463"/>
                  </a:lnTo>
                  <a:lnTo>
                    <a:pt x="461826" y="771526"/>
                  </a:lnTo>
                  <a:lnTo>
                    <a:pt x="456508" y="776589"/>
                  </a:lnTo>
                  <a:lnTo>
                    <a:pt x="454020" y="781737"/>
                  </a:lnTo>
                  <a:lnTo>
                    <a:pt x="456508" y="781737"/>
                  </a:lnTo>
                  <a:lnTo>
                    <a:pt x="456508" y="784226"/>
                  </a:lnTo>
                  <a:lnTo>
                    <a:pt x="459253" y="784226"/>
                  </a:lnTo>
                  <a:lnTo>
                    <a:pt x="464313" y="789289"/>
                  </a:lnTo>
                  <a:lnTo>
                    <a:pt x="464313" y="807052"/>
                  </a:lnTo>
                  <a:lnTo>
                    <a:pt x="468922" y="819500"/>
                  </a:lnTo>
                  <a:lnTo>
                    <a:pt x="477117" y="828495"/>
                  </a:lnTo>
                  <a:lnTo>
                    <a:pt x="482069" y="832366"/>
                  </a:lnTo>
                  <a:lnTo>
                    <a:pt x="487130" y="834940"/>
                  </a:lnTo>
                  <a:lnTo>
                    <a:pt x="494679" y="837429"/>
                  </a:lnTo>
                  <a:lnTo>
                    <a:pt x="499825" y="840003"/>
                  </a:lnTo>
                  <a:lnTo>
                    <a:pt x="507374" y="842492"/>
                  </a:lnTo>
                  <a:lnTo>
                    <a:pt x="517496" y="845066"/>
                  </a:lnTo>
                  <a:lnTo>
                    <a:pt x="522556" y="847554"/>
                  </a:lnTo>
                  <a:lnTo>
                    <a:pt x="532586" y="857773"/>
                  </a:lnTo>
                  <a:lnTo>
                    <a:pt x="534459" y="867157"/>
                  </a:lnTo>
                  <a:lnTo>
                    <a:pt x="530895" y="876019"/>
                  </a:lnTo>
                  <a:lnTo>
                    <a:pt x="527617" y="880763"/>
                  </a:lnTo>
                  <a:lnTo>
                    <a:pt x="525130" y="883252"/>
                  </a:lnTo>
                  <a:lnTo>
                    <a:pt x="519908" y="895576"/>
                  </a:lnTo>
                  <a:lnTo>
                    <a:pt x="517609" y="907549"/>
                  </a:lnTo>
                  <a:lnTo>
                    <a:pt x="517496" y="911140"/>
                  </a:lnTo>
                  <a:lnTo>
                    <a:pt x="517496" y="918692"/>
                  </a:lnTo>
                  <a:lnTo>
                    <a:pt x="520069" y="926329"/>
                  </a:lnTo>
                  <a:lnTo>
                    <a:pt x="520069" y="939029"/>
                  </a:lnTo>
                  <a:lnTo>
                    <a:pt x="517496" y="944092"/>
                  </a:lnTo>
                  <a:lnTo>
                    <a:pt x="515008" y="946580"/>
                  </a:lnTo>
                  <a:lnTo>
                    <a:pt x="512435" y="949155"/>
                  </a:lnTo>
                  <a:lnTo>
                    <a:pt x="512435" y="951643"/>
                  </a:lnTo>
                  <a:lnTo>
                    <a:pt x="509947" y="951643"/>
                  </a:lnTo>
                  <a:lnTo>
                    <a:pt x="509947" y="954217"/>
                  </a:lnTo>
                  <a:lnTo>
                    <a:pt x="512435" y="954217"/>
                  </a:lnTo>
                  <a:lnTo>
                    <a:pt x="515008" y="966917"/>
                  </a:lnTo>
                  <a:lnTo>
                    <a:pt x="517496" y="969406"/>
                  </a:lnTo>
                  <a:lnTo>
                    <a:pt x="527617" y="969406"/>
                  </a:lnTo>
                  <a:lnTo>
                    <a:pt x="538143" y="977324"/>
                  </a:lnTo>
                  <a:lnTo>
                    <a:pt x="545506" y="988139"/>
                  </a:lnTo>
                  <a:lnTo>
                    <a:pt x="547947" y="994978"/>
                  </a:lnTo>
                  <a:lnTo>
                    <a:pt x="547947" y="1005103"/>
                  </a:lnTo>
                  <a:lnTo>
                    <a:pt x="542800" y="1010166"/>
                  </a:lnTo>
                  <a:lnTo>
                    <a:pt x="547947" y="1015229"/>
                  </a:lnTo>
                  <a:lnTo>
                    <a:pt x="550434" y="1020292"/>
                  </a:lnTo>
                  <a:lnTo>
                    <a:pt x="550434" y="1027929"/>
                  </a:lnTo>
                  <a:lnTo>
                    <a:pt x="564060" y="1026801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492947" y="4607423"/>
              <a:ext cx="761104" cy="477984"/>
            </a:xfrm>
            <a:custGeom>
              <a:avLst/>
              <a:gdLst/>
              <a:ahLst/>
              <a:cxnLst/>
              <a:rect l="l" t="t" r="r" b="b"/>
              <a:pathLst>
                <a:path w="761104" h="477984">
                  <a:moveTo>
                    <a:pt x="378045" y="472547"/>
                  </a:moveTo>
                  <a:lnTo>
                    <a:pt x="383784" y="461579"/>
                  </a:lnTo>
                  <a:lnTo>
                    <a:pt x="385570" y="452635"/>
                  </a:lnTo>
                  <a:lnTo>
                    <a:pt x="385570" y="442509"/>
                  </a:lnTo>
                  <a:lnTo>
                    <a:pt x="388143" y="439935"/>
                  </a:lnTo>
                  <a:lnTo>
                    <a:pt x="388143" y="434872"/>
                  </a:lnTo>
                  <a:lnTo>
                    <a:pt x="390631" y="424746"/>
                  </a:lnTo>
                  <a:lnTo>
                    <a:pt x="395691" y="424746"/>
                  </a:lnTo>
                  <a:lnTo>
                    <a:pt x="403326" y="422258"/>
                  </a:lnTo>
                  <a:lnTo>
                    <a:pt x="423569" y="422258"/>
                  </a:lnTo>
                  <a:lnTo>
                    <a:pt x="428630" y="419684"/>
                  </a:lnTo>
                  <a:lnTo>
                    <a:pt x="433691" y="419684"/>
                  </a:lnTo>
                  <a:lnTo>
                    <a:pt x="441325" y="417195"/>
                  </a:lnTo>
                  <a:lnTo>
                    <a:pt x="446386" y="414621"/>
                  </a:lnTo>
                  <a:lnTo>
                    <a:pt x="451447" y="412132"/>
                  </a:lnTo>
                  <a:lnTo>
                    <a:pt x="460132" y="405005"/>
                  </a:lnTo>
                  <a:lnTo>
                    <a:pt x="471626" y="400572"/>
                  </a:lnTo>
                  <a:lnTo>
                    <a:pt x="484385" y="399432"/>
                  </a:lnTo>
                  <a:lnTo>
                    <a:pt x="489446" y="402007"/>
                  </a:lnTo>
                  <a:lnTo>
                    <a:pt x="494507" y="402007"/>
                  </a:lnTo>
                  <a:lnTo>
                    <a:pt x="497080" y="404495"/>
                  </a:lnTo>
                  <a:lnTo>
                    <a:pt x="502313" y="404495"/>
                  </a:lnTo>
                  <a:lnTo>
                    <a:pt x="507374" y="407069"/>
                  </a:lnTo>
                  <a:lnTo>
                    <a:pt x="509947" y="407069"/>
                  </a:lnTo>
                  <a:lnTo>
                    <a:pt x="512435" y="404495"/>
                  </a:lnTo>
                  <a:lnTo>
                    <a:pt x="512435" y="402007"/>
                  </a:lnTo>
                  <a:lnTo>
                    <a:pt x="517496" y="399432"/>
                  </a:lnTo>
                  <a:lnTo>
                    <a:pt x="531065" y="397184"/>
                  </a:lnTo>
                  <a:lnTo>
                    <a:pt x="542778" y="396858"/>
                  </a:lnTo>
                  <a:lnTo>
                    <a:pt x="555614" y="400703"/>
                  </a:lnTo>
                  <a:lnTo>
                    <a:pt x="566607" y="406054"/>
                  </a:lnTo>
                  <a:lnTo>
                    <a:pt x="568190" y="407069"/>
                  </a:lnTo>
                  <a:lnTo>
                    <a:pt x="580515" y="411968"/>
                  </a:lnTo>
                  <a:lnTo>
                    <a:pt x="592839" y="414356"/>
                  </a:lnTo>
                  <a:lnTo>
                    <a:pt x="598555" y="414621"/>
                  </a:lnTo>
                  <a:lnTo>
                    <a:pt x="610184" y="410402"/>
                  </a:lnTo>
                  <a:lnTo>
                    <a:pt x="621442" y="404638"/>
                  </a:lnTo>
                  <a:lnTo>
                    <a:pt x="626605" y="402007"/>
                  </a:lnTo>
                  <a:lnTo>
                    <a:pt x="637041" y="396703"/>
                  </a:lnTo>
                  <a:lnTo>
                    <a:pt x="648958" y="391854"/>
                  </a:lnTo>
                  <a:lnTo>
                    <a:pt x="662388" y="389360"/>
                  </a:lnTo>
                  <a:lnTo>
                    <a:pt x="677299" y="389307"/>
                  </a:lnTo>
                  <a:lnTo>
                    <a:pt x="684933" y="386732"/>
                  </a:lnTo>
                  <a:lnTo>
                    <a:pt x="689994" y="389307"/>
                  </a:lnTo>
                  <a:lnTo>
                    <a:pt x="695055" y="383986"/>
                  </a:lnTo>
                  <a:lnTo>
                    <a:pt x="700116" y="376435"/>
                  </a:lnTo>
                  <a:lnTo>
                    <a:pt x="705177" y="373861"/>
                  </a:lnTo>
                  <a:lnTo>
                    <a:pt x="710238" y="368798"/>
                  </a:lnTo>
                  <a:lnTo>
                    <a:pt x="717786" y="361246"/>
                  </a:lnTo>
                  <a:lnTo>
                    <a:pt x="717786" y="358672"/>
                  </a:lnTo>
                  <a:lnTo>
                    <a:pt x="715299" y="356184"/>
                  </a:lnTo>
                  <a:lnTo>
                    <a:pt x="710238" y="353609"/>
                  </a:lnTo>
                  <a:lnTo>
                    <a:pt x="707664" y="351121"/>
                  </a:lnTo>
                  <a:lnTo>
                    <a:pt x="705177" y="348546"/>
                  </a:lnTo>
                  <a:lnTo>
                    <a:pt x="707664" y="343484"/>
                  </a:lnTo>
                  <a:lnTo>
                    <a:pt x="710238" y="335846"/>
                  </a:lnTo>
                  <a:lnTo>
                    <a:pt x="720359" y="335846"/>
                  </a:lnTo>
                  <a:lnTo>
                    <a:pt x="727994" y="333358"/>
                  </a:lnTo>
                  <a:lnTo>
                    <a:pt x="735542" y="333358"/>
                  </a:lnTo>
                  <a:lnTo>
                    <a:pt x="738115" y="330783"/>
                  </a:lnTo>
                  <a:lnTo>
                    <a:pt x="747945" y="324186"/>
                  </a:lnTo>
                  <a:lnTo>
                    <a:pt x="758889" y="315201"/>
                  </a:lnTo>
                  <a:lnTo>
                    <a:pt x="761104" y="313106"/>
                  </a:lnTo>
                  <a:lnTo>
                    <a:pt x="756043" y="313106"/>
                  </a:lnTo>
                  <a:lnTo>
                    <a:pt x="753470" y="310532"/>
                  </a:lnTo>
                  <a:lnTo>
                    <a:pt x="748237" y="308044"/>
                  </a:lnTo>
                  <a:lnTo>
                    <a:pt x="745664" y="305469"/>
                  </a:lnTo>
                  <a:lnTo>
                    <a:pt x="743176" y="300406"/>
                  </a:lnTo>
                  <a:lnTo>
                    <a:pt x="743176" y="297832"/>
                  </a:lnTo>
                  <a:lnTo>
                    <a:pt x="740603" y="297832"/>
                  </a:lnTo>
                  <a:lnTo>
                    <a:pt x="735542" y="295344"/>
                  </a:lnTo>
                  <a:lnTo>
                    <a:pt x="722847" y="295344"/>
                  </a:lnTo>
                  <a:lnTo>
                    <a:pt x="710734" y="295953"/>
                  </a:lnTo>
                  <a:lnTo>
                    <a:pt x="698427" y="293316"/>
                  </a:lnTo>
                  <a:lnTo>
                    <a:pt x="697543" y="292769"/>
                  </a:lnTo>
                  <a:lnTo>
                    <a:pt x="695055" y="292769"/>
                  </a:lnTo>
                  <a:lnTo>
                    <a:pt x="695055" y="287706"/>
                  </a:lnTo>
                  <a:lnTo>
                    <a:pt x="692482" y="287706"/>
                  </a:lnTo>
                  <a:lnTo>
                    <a:pt x="692482" y="285218"/>
                  </a:lnTo>
                  <a:lnTo>
                    <a:pt x="695055" y="282644"/>
                  </a:lnTo>
                  <a:lnTo>
                    <a:pt x="697543" y="277581"/>
                  </a:lnTo>
                  <a:lnTo>
                    <a:pt x="700116" y="272518"/>
                  </a:lnTo>
                  <a:lnTo>
                    <a:pt x="705177" y="267455"/>
                  </a:lnTo>
                  <a:lnTo>
                    <a:pt x="707664" y="264966"/>
                  </a:lnTo>
                  <a:lnTo>
                    <a:pt x="712725" y="259904"/>
                  </a:lnTo>
                  <a:lnTo>
                    <a:pt x="712725" y="257329"/>
                  </a:lnTo>
                  <a:lnTo>
                    <a:pt x="710238" y="257329"/>
                  </a:lnTo>
                  <a:lnTo>
                    <a:pt x="702604" y="254583"/>
                  </a:lnTo>
                  <a:lnTo>
                    <a:pt x="654482" y="254583"/>
                  </a:lnTo>
                  <a:lnTo>
                    <a:pt x="640080" y="254402"/>
                  </a:lnTo>
                  <a:lnTo>
                    <a:pt x="628139" y="253130"/>
                  </a:lnTo>
                  <a:lnTo>
                    <a:pt x="623860" y="252009"/>
                  </a:lnTo>
                  <a:lnTo>
                    <a:pt x="613762" y="241434"/>
                  </a:lnTo>
                  <a:lnTo>
                    <a:pt x="611310" y="229297"/>
                  </a:lnTo>
                  <a:lnTo>
                    <a:pt x="611250" y="214081"/>
                  </a:lnTo>
                  <a:lnTo>
                    <a:pt x="608677" y="206443"/>
                  </a:lnTo>
                  <a:lnTo>
                    <a:pt x="603616" y="201381"/>
                  </a:lnTo>
                  <a:lnTo>
                    <a:pt x="598555" y="193743"/>
                  </a:lnTo>
                  <a:lnTo>
                    <a:pt x="596068" y="191255"/>
                  </a:lnTo>
                  <a:lnTo>
                    <a:pt x="591007" y="186192"/>
                  </a:lnTo>
                  <a:lnTo>
                    <a:pt x="588434" y="181129"/>
                  </a:lnTo>
                  <a:lnTo>
                    <a:pt x="583803" y="168839"/>
                  </a:lnTo>
                  <a:lnTo>
                    <a:pt x="582972" y="156566"/>
                  </a:lnTo>
                  <a:lnTo>
                    <a:pt x="583365" y="144327"/>
                  </a:lnTo>
                  <a:lnTo>
                    <a:pt x="583373" y="127669"/>
                  </a:lnTo>
                  <a:lnTo>
                    <a:pt x="580479" y="114469"/>
                  </a:lnTo>
                  <a:lnTo>
                    <a:pt x="575989" y="103787"/>
                  </a:lnTo>
                  <a:lnTo>
                    <a:pt x="569537" y="93084"/>
                  </a:lnTo>
                  <a:lnTo>
                    <a:pt x="565617" y="87166"/>
                  </a:lnTo>
                  <a:lnTo>
                    <a:pt x="563129" y="82103"/>
                  </a:lnTo>
                  <a:lnTo>
                    <a:pt x="560556" y="74466"/>
                  </a:lnTo>
                  <a:lnTo>
                    <a:pt x="558068" y="69403"/>
                  </a:lnTo>
                  <a:lnTo>
                    <a:pt x="551990" y="57510"/>
                  </a:lnTo>
                  <a:lnTo>
                    <a:pt x="543690" y="48540"/>
                  </a:lnTo>
                  <a:lnTo>
                    <a:pt x="540312" y="46578"/>
                  </a:lnTo>
                  <a:lnTo>
                    <a:pt x="529450" y="40379"/>
                  </a:lnTo>
                  <a:lnTo>
                    <a:pt x="517462" y="37428"/>
                  </a:lnTo>
                  <a:lnTo>
                    <a:pt x="504320" y="36519"/>
                  </a:lnTo>
                  <a:lnTo>
                    <a:pt x="479325" y="36452"/>
                  </a:lnTo>
                  <a:lnTo>
                    <a:pt x="466170" y="37465"/>
                  </a:lnTo>
                  <a:lnTo>
                    <a:pt x="453843" y="37797"/>
                  </a:lnTo>
                  <a:lnTo>
                    <a:pt x="441939" y="37180"/>
                  </a:lnTo>
                  <a:lnTo>
                    <a:pt x="430056" y="35347"/>
                  </a:lnTo>
                  <a:lnTo>
                    <a:pt x="417791" y="32030"/>
                  </a:lnTo>
                  <a:lnTo>
                    <a:pt x="404742" y="26963"/>
                  </a:lnTo>
                  <a:lnTo>
                    <a:pt x="403326" y="26326"/>
                  </a:lnTo>
                  <a:lnTo>
                    <a:pt x="391751" y="21703"/>
                  </a:lnTo>
                  <a:lnTo>
                    <a:pt x="379998" y="17647"/>
                  </a:lnTo>
                  <a:lnTo>
                    <a:pt x="367936" y="14001"/>
                  </a:lnTo>
                  <a:lnTo>
                    <a:pt x="355434" y="10609"/>
                  </a:lnTo>
                  <a:lnTo>
                    <a:pt x="347399" y="8563"/>
                  </a:lnTo>
                  <a:lnTo>
                    <a:pt x="334704" y="6075"/>
                  </a:lnTo>
                  <a:lnTo>
                    <a:pt x="321738" y="2870"/>
                  </a:lnTo>
                  <a:lnTo>
                    <a:pt x="309383" y="1278"/>
                  </a:lnTo>
                  <a:lnTo>
                    <a:pt x="297306" y="942"/>
                  </a:lnTo>
                  <a:lnTo>
                    <a:pt x="285175" y="1509"/>
                  </a:lnTo>
                  <a:lnTo>
                    <a:pt x="272656" y="2622"/>
                  </a:lnTo>
                  <a:lnTo>
                    <a:pt x="263851" y="3500"/>
                  </a:lnTo>
                  <a:lnTo>
                    <a:pt x="252208" y="4766"/>
                  </a:lnTo>
                  <a:lnTo>
                    <a:pt x="238638" y="6074"/>
                  </a:lnTo>
                  <a:lnTo>
                    <a:pt x="238290" y="6075"/>
                  </a:lnTo>
                  <a:lnTo>
                    <a:pt x="225769" y="5226"/>
                  </a:lnTo>
                  <a:lnTo>
                    <a:pt x="212721" y="3850"/>
                  </a:lnTo>
                  <a:lnTo>
                    <a:pt x="205351" y="3500"/>
                  </a:lnTo>
                  <a:lnTo>
                    <a:pt x="193068" y="735"/>
                  </a:lnTo>
                  <a:lnTo>
                    <a:pt x="180785" y="0"/>
                  </a:lnTo>
                  <a:lnTo>
                    <a:pt x="174986" y="1012"/>
                  </a:lnTo>
                  <a:lnTo>
                    <a:pt x="164864" y="1012"/>
                  </a:lnTo>
                  <a:lnTo>
                    <a:pt x="162291" y="3500"/>
                  </a:lnTo>
                  <a:lnTo>
                    <a:pt x="157230" y="6075"/>
                  </a:lnTo>
                  <a:lnTo>
                    <a:pt x="152169" y="8563"/>
                  </a:lnTo>
                  <a:lnTo>
                    <a:pt x="147108" y="13626"/>
                  </a:lnTo>
                  <a:lnTo>
                    <a:pt x="142047" y="18689"/>
                  </a:lnTo>
                  <a:lnTo>
                    <a:pt x="139474" y="21263"/>
                  </a:lnTo>
                  <a:lnTo>
                    <a:pt x="134413" y="23838"/>
                  </a:lnTo>
                  <a:lnTo>
                    <a:pt x="131925" y="26326"/>
                  </a:lnTo>
                  <a:lnTo>
                    <a:pt x="126864" y="31389"/>
                  </a:lnTo>
                  <a:lnTo>
                    <a:pt x="121804" y="33963"/>
                  </a:lnTo>
                  <a:lnTo>
                    <a:pt x="113998" y="36452"/>
                  </a:lnTo>
                  <a:lnTo>
                    <a:pt x="111425" y="36452"/>
                  </a:lnTo>
                  <a:lnTo>
                    <a:pt x="108851" y="39026"/>
                  </a:lnTo>
                  <a:lnTo>
                    <a:pt x="103790" y="39026"/>
                  </a:lnTo>
                  <a:lnTo>
                    <a:pt x="96242" y="44089"/>
                  </a:lnTo>
                  <a:lnTo>
                    <a:pt x="96242" y="51640"/>
                  </a:lnTo>
                  <a:lnTo>
                    <a:pt x="93669" y="61766"/>
                  </a:lnTo>
                  <a:lnTo>
                    <a:pt x="91181" y="69403"/>
                  </a:lnTo>
                  <a:lnTo>
                    <a:pt x="88608" y="79529"/>
                  </a:lnTo>
                  <a:lnTo>
                    <a:pt x="83547" y="84592"/>
                  </a:lnTo>
                  <a:lnTo>
                    <a:pt x="81059" y="89655"/>
                  </a:lnTo>
                  <a:lnTo>
                    <a:pt x="78486" y="94717"/>
                  </a:lnTo>
                  <a:lnTo>
                    <a:pt x="73425" y="97292"/>
                  </a:lnTo>
                  <a:lnTo>
                    <a:pt x="70938" y="99780"/>
                  </a:lnTo>
                  <a:lnTo>
                    <a:pt x="68364" y="104843"/>
                  </a:lnTo>
                  <a:lnTo>
                    <a:pt x="65877" y="107418"/>
                  </a:lnTo>
                  <a:lnTo>
                    <a:pt x="63303" y="112480"/>
                  </a:lnTo>
                  <a:lnTo>
                    <a:pt x="63303" y="122606"/>
                  </a:lnTo>
                  <a:lnTo>
                    <a:pt x="60730" y="127669"/>
                  </a:lnTo>
                  <a:lnTo>
                    <a:pt x="60730" y="135478"/>
                  </a:lnTo>
                  <a:lnTo>
                    <a:pt x="58242" y="140541"/>
                  </a:lnTo>
                  <a:lnTo>
                    <a:pt x="52154" y="152875"/>
                  </a:lnTo>
                  <a:lnTo>
                    <a:pt x="45378" y="163801"/>
                  </a:lnTo>
                  <a:lnTo>
                    <a:pt x="38140" y="173772"/>
                  </a:lnTo>
                  <a:lnTo>
                    <a:pt x="30667" y="183241"/>
                  </a:lnTo>
                  <a:lnTo>
                    <a:pt x="30365" y="183618"/>
                  </a:lnTo>
                  <a:lnTo>
                    <a:pt x="34051" y="195936"/>
                  </a:lnTo>
                  <a:lnTo>
                    <a:pt x="35961" y="208545"/>
                  </a:lnTo>
                  <a:lnTo>
                    <a:pt x="36372" y="221279"/>
                  </a:lnTo>
                  <a:lnTo>
                    <a:pt x="35565" y="233971"/>
                  </a:lnTo>
                  <a:lnTo>
                    <a:pt x="33820" y="246456"/>
                  </a:lnTo>
                  <a:lnTo>
                    <a:pt x="31415" y="258567"/>
                  </a:lnTo>
                  <a:lnTo>
                    <a:pt x="28632" y="270139"/>
                  </a:lnTo>
                  <a:lnTo>
                    <a:pt x="25749" y="281006"/>
                  </a:lnTo>
                  <a:lnTo>
                    <a:pt x="25304" y="282644"/>
                  </a:lnTo>
                  <a:lnTo>
                    <a:pt x="25304" y="297832"/>
                  </a:lnTo>
                  <a:lnTo>
                    <a:pt x="22816" y="300406"/>
                  </a:lnTo>
                  <a:lnTo>
                    <a:pt x="20243" y="310532"/>
                  </a:lnTo>
                  <a:lnTo>
                    <a:pt x="17670" y="313106"/>
                  </a:lnTo>
                  <a:lnTo>
                    <a:pt x="12609" y="318169"/>
                  </a:lnTo>
                  <a:lnTo>
                    <a:pt x="10121" y="320658"/>
                  </a:lnTo>
                  <a:lnTo>
                    <a:pt x="7548" y="323232"/>
                  </a:lnTo>
                  <a:lnTo>
                    <a:pt x="2487" y="330783"/>
                  </a:lnTo>
                  <a:lnTo>
                    <a:pt x="0" y="335846"/>
                  </a:lnTo>
                  <a:lnTo>
                    <a:pt x="2487" y="340909"/>
                  </a:lnTo>
                  <a:lnTo>
                    <a:pt x="12051" y="345303"/>
                  </a:lnTo>
                  <a:lnTo>
                    <a:pt x="27295" y="345972"/>
                  </a:lnTo>
                  <a:lnTo>
                    <a:pt x="40487" y="345972"/>
                  </a:lnTo>
                  <a:lnTo>
                    <a:pt x="54108" y="347228"/>
                  </a:lnTo>
                  <a:lnTo>
                    <a:pt x="63470" y="352920"/>
                  </a:lnTo>
                  <a:lnTo>
                    <a:pt x="71964" y="365931"/>
                  </a:lnTo>
                  <a:lnTo>
                    <a:pt x="73425" y="368798"/>
                  </a:lnTo>
                  <a:lnTo>
                    <a:pt x="73425" y="373861"/>
                  </a:lnTo>
                  <a:lnTo>
                    <a:pt x="75998" y="376435"/>
                  </a:lnTo>
                  <a:lnTo>
                    <a:pt x="75998" y="383986"/>
                  </a:lnTo>
                  <a:lnTo>
                    <a:pt x="78486" y="383986"/>
                  </a:lnTo>
                  <a:lnTo>
                    <a:pt x="78486" y="389307"/>
                  </a:lnTo>
                  <a:lnTo>
                    <a:pt x="81059" y="389307"/>
                  </a:lnTo>
                  <a:lnTo>
                    <a:pt x="83547" y="391795"/>
                  </a:lnTo>
                  <a:lnTo>
                    <a:pt x="86120" y="394369"/>
                  </a:lnTo>
                  <a:lnTo>
                    <a:pt x="91181" y="396858"/>
                  </a:lnTo>
                  <a:lnTo>
                    <a:pt x="93669" y="402007"/>
                  </a:lnTo>
                  <a:lnTo>
                    <a:pt x="96242" y="407069"/>
                  </a:lnTo>
                  <a:lnTo>
                    <a:pt x="96242" y="427321"/>
                  </a:lnTo>
                  <a:lnTo>
                    <a:pt x="101303" y="427321"/>
                  </a:lnTo>
                  <a:lnTo>
                    <a:pt x="103790" y="424746"/>
                  </a:lnTo>
                  <a:lnTo>
                    <a:pt x="123416" y="424811"/>
                  </a:lnTo>
                  <a:lnTo>
                    <a:pt x="136029" y="425263"/>
                  </a:lnTo>
                  <a:lnTo>
                    <a:pt x="147516" y="426489"/>
                  </a:lnTo>
                  <a:lnTo>
                    <a:pt x="152169" y="427321"/>
                  </a:lnTo>
                  <a:lnTo>
                    <a:pt x="159717" y="427321"/>
                  </a:lnTo>
                  <a:lnTo>
                    <a:pt x="162291" y="429809"/>
                  </a:lnTo>
                  <a:lnTo>
                    <a:pt x="164864" y="432384"/>
                  </a:lnTo>
                  <a:lnTo>
                    <a:pt x="167352" y="432384"/>
                  </a:lnTo>
                  <a:lnTo>
                    <a:pt x="169925" y="434872"/>
                  </a:lnTo>
                  <a:lnTo>
                    <a:pt x="172412" y="434872"/>
                  </a:lnTo>
                  <a:lnTo>
                    <a:pt x="184634" y="438839"/>
                  </a:lnTo>
                  <a:lnTo>
                    <a:pt x="197398" y="440948"/>
                  </a:lnTo>
                  <a:lnTo>
                    <a:pt x="205351" y="442509"/>
                  </a:lnTo>
                  <a:lnTo>
                    <a:pt x="220534" y="442509"/>
                  </a:lnTo>
                  <a:lnTo>
                    <a:pt x="233142" y="443799"/>
                  </a:lnTo>
                  <a:lnTo>
                    <a:pt x="245920" y="445485"/>
                  </a:lnTo>
                  <a:lnTo>
                    <a:pt x="258719" y="447612"/>
                  </a:lnTo>
                  <a:lnTo>
                    <a:pt x="271393" y="450226"/>
                  </a:lnTo>
                  <a:lnTo>
                    <a:pt x="283793" y="453372"/>
                  </a:lnTo>
                  <a:lnTo>
                    <a:pt x="295771" y="457095"/>
                  </a:lnTo>
                  <a:lnTo>
                    <a:pt x="304338" y="460272"/>
                  </a:lnTo>
                  <a:lnTo>
                    <a:pt x="309399" y="460272"/>
                  </a:lnTo>
                  <a:lnTo>
                    <a:pt x="317033" y="462778"/>
                  </a:lnTo>
                  <a:lnTo>
                    <a:pt x="322094" y="462778"/>
                  </a:lnTo>
                  <a:lnTo>
                    <a:pt x="335485" y="463381"/>
                  </a:lnTo>
                  <a:lnTo>
                    <a:pt x="347038" y="467606"/>
                  </a:lnTo>
                  <a:lnTo>
                    <a:pt x="347399" y="467841"/>
                  </a:lnTo>
                  <a:lnTo>
                    <a:pt x="352460" y="470381"/>
                  </a:lnTo>
                  <a:lnTo>
                    <a:pt x="355033" y="472912"/>
                  </a:lnTo>
                  <a:lnTo>
                    <a:pt x="357520" y="475444"/>
                  </a:lnTo>
                  <a:lnTo>
                    <a:pt x="360094" y="477984"/>
                  </a:lnTo>
                  <a:lnTo>
                    <a:pt x="365155" y="477984"/>
                  </a:lnTo>
                  <a:lnTo>
                    <a:pt x="378045" y="472547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6020565" y="5390088"/>
              <a:ext cx="2573" cy="2540"/>
            </a:xfrm>
            <a:custGeom>
              <a:avLst/>
              <a:gdLst/>
              <a:ahLst/>
              <a:cxnLst/>
              <a:rect l="l" t="t" r="r" b="b"/>
              <a:pathLst>
                <a:path w="2573" h="2540">
                  <a:moveTo>
                    <a:pt x="2573" y="0"/>
                  </a:moveTo>
                  <a:lnTo>
                    <a:pt x="0" y="2540"/>
                  </a:lnTo>
                  <a:lnTo>
                    <a:pt x="2573" y="2540"/>
                  </a:lnTo>
                  <a:lnTo>
                    <a:pt x="2573" y="0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5589190" y="5009430"/>
              <a:ext cx="604407" cy="385728"/>
            </a:xfrm>
            <a:custGeom>
              <a:avLst/>
              <a:gdLst/>
              <a:ahLst/>
              <a:cxnLst/>
              <a:rect l="l" t="t" r="r" b="b"/>
              <a:pathLst>
                <a:path w="604407" h="385728">
                  <a:moveTo>
                    <a:pt x="469374" y="383197"/>
                  </a:moveTo>
                  <a:lnTo>
                    <a:pt x="471948" y="383197"/>
                  </a:lnTo>
                  <a:lnTo>
                    <a:pt x="471948" y="380657"/>
                  </a:lnTo>
                  <a:lnTo>
                    <a:pt x="477009" y="373063"/>
                  </a:lnTo>
                  <a:lnTo>
                    <a:pt x="482069" y="370523"/>
                  </a:lnTo>
                  <a:lnTo>
                    <a:pt x="487130" y="365245"/>
                  </a:lnTo>
                  <a:lnTo>
                    <a:pt x="492191" y="362714"/>
                  </a:lnTo>
                  <a:lnTo>
                    <a:pt x="494765" y="360182"/>
                  </a:lnTo>
                  <a:lnTo>
                    <a:pt x="497252" y="357642"/>
                  </a:lnTo>
                  <a:lnTo>
                    <a:pt x="506835" y="348512"/>
                  </a:lnTo>
                  <a:lnTo>
                    <a:pt x="516419" y="340103"/>
                  </a:lnTo>
                  <a:lnTo>
                    <a:pt x="526035" y="332172"/>
                  </a:lnTo>
                  <a:lnTo>
                    <a:pt x="535423" y="324708"/>
                  </a:lnTo>
                  <a:lnTo>
                    <a:pt x="546022" y="317665"/>
                  </a:lnTo>
                  <a:lnTo>
                    <a:pt x="556571" y="310623"/>
                  </a:lnTo>
                  <a:lnTo>
                    <a:pt x="558240" y="309503"/>
                  </a:lnTo>
                  <a:lnTo>
                    <a:pt x="565874" y="304440"/>
                  </a:lnTo>
                  <a:lnTo>
                    <a:pt x="568362" y="299368"/>
                  </a:lnTo>
                  <a:lnTo>
                    <a:pt x="573423" y="291765"/>
                  </a:lnTo>
                  <a:lnTo>
                    <a:pt x="578483" y="289234"/>
                  </a:lnTo>
                  <a:lnTo>
                    <a:pt x="581057" y="286703"/>
                  </a:lnTo>
                  <a:lnTo>
                    <a:pt x="583544" y="281631"/>
                  </a:lnTo>
                  <a:lnTo>
                    <a:pt x="588691" y="279100"/>
                  </a:lnTo>
                  <a:lnTo>
                    <a:pt x="593752" y="274028"/>
                  </a:lnTo>
                  <a:lnTo>
                    <a:pt x="596239" y="271497"/>
                  </a:lnTo>
                  <a:lnTo>
                    <a:pt x="599794" y="260087"/>
                  </a:lnTo>
                  <a:lnTo>
                    <a:pt x="600319" y="247421"/>
                  </a:lnTo>
                  <a:lnTo>
                    <a:pt x="598813" y="235808"/>
                  </a:lnTo>
                  <a:lnTo>
                    <a:pt x="598813" y="210477"/>
                  </a:lnTo>
                  <a:lnTo>
                    <a:pt x="599633" y="197952"/>
                  </a:lnTo>
                  <a:lnTo>
                    <a:pt x="600963" y="184906"/>
                  </a:lnTo>
                  <a:lnTo>
                    <a:pt x="601300" y="177534"/>
                  </a:lnTo>
                  <a:lnTo>
                    <a:pt x="604407" y="164402"/>
                  </a:lnTo>
                  <a:lnTo>
                    <a:pt x="604144" y="153091"/>
                  </a:lnTo>
                  <a:lnTo>
                    <a:pt x="603874" y="152194"/>
                  </a:lnTo>
                  <a:lnTo>
                    <a:pt x="603874" y="147131"/>
                  </a:lnTo>
                  <a:lnTo>
                    <a:pt x="601300" y="142060"/>
                  </a:lnTo>
                  <a:lnTo>
                    <a:pt x="598813" y="139528"/>
                  </a:lnTo>
                  <a:lnTo>
                    <a:pt x="598813" y="136997"/>
                  </a:lnTo>
                  <a:lnTo>
                    <a:pt x="596239" y="131925"/>
                  </a:lnTo>
                  <a:lnTo>
                    <a:pt x="594254" y="119276"/>
                  </a:lnTo>
                  <a:lnTo>
                    <a:pt x="593765" y="106589"/>
                  </a:lnTo>
                  <a:lnTo>
                    <a:pt x="593752" y="101308"/>
                  </a:lnTo>
                  <a:lnTo>
                    <a:pt x="593432" y="87720"/>
                  </a:lnTo>
                  <a:lnTo>
                    <a:pt x="591178" y="75977"/>
                  </a:lnTo>
                  <a:lnTo>
                    <a:pt x="589009" y="63707"/>
                  </a:lnTo>
                  <a:lnTo>
                    <a:pt x="587707" y="50889"/>
                  </a:lnTo>
                  <a:lnTo>
                    <a:pt x="588189" y="38390"/>
                  </a:lnTo>
                  <a:lnTo>
                    <a:pt x="588691" y="35439"/>
                  </a:lnTo>
                  <a:lnTo>
                    <a:pt x="588691" y="32865"/>
                  </a:lnTo>
                  <a:lnTo>
                    <a:pt x="591178" y="27802"/>
                  </a:lnTo>
                  <a:lnTo>
                    <a:pt x="593752" y="25314"/>
                  </a:lnTo>
                  <a:lnTo>
                    <a:pt x="593752" y="20251"/>
                  </a:lnTo>
                  <a:lnTo>
                    <a:pt x="596239" y="17677"/>
                  </a:lnTo>
                  <a:lnTo>
                    <a:pt x="596239" y="10125"/>
                  </a:lnTo>
                  <a:lnTo>
                    <a:pt x="593752" y="7551"/>
                  </a:lnTo>
                  <a:lnTo>
                    <a:pt x="591178" y="5062"/>
                  </a:lnTo>
                  <a:lnTo>
                    <a:pt x="591178" y="0"/>
                  </a:lnTo>
                  <a:lnTo>
                    <a:pt x="568362" y="0"/>
                  </a:lnTo>
                  <a:lnTo>
                    <a:pt x="555548" y="3887"/>
                  </a:lnTo>
                  <a:lnTo>
                    <a:pt x="544607" y="9188"/>
                  </a:lnTo>
                  <a:lnTo>
                    <a:pt x="537996" y="12614"/>
                  </a:lnTo>
                  <a:lnTo>
                    <a:pt x="526818" y="18575"/>
                  </a:lnTo>
                  <a:lnTo>
                    <a:pt x="515082" y="23702"/>
                  </a:lnTo>
                  <a:lnTo>
                    <a:pt x="504886" y="25314"/>
                  </a:lnTo>
                  <a:lnTo>
                    <a:pt x="491192" y="25643"/>
                  </a:lnTo>
                  <a:lnTo>
                    <a:pt x="479016" y="22861"/>
                  </a:lnTo>
                  <a:lnTo>
                    <a:pt x="468375" y="18411"/>
                  </a:lnTo>
                  <a:lnTo>
                    <a:pt x="466887" y="17677"/>
                  </a:lnTo>
                  <a:lnTo>
                    <a:pt x="459253" y="12614"/>
                  </a:lnTo>
                  <a:lnTo>
                    <a:pt x="451704" y="10125"/>
                  </a:lnTo>
                  <a:lnTo>
                    <a:pt x="426314" y="10125"/>
                  </a:lnTo>
                  <a:lnTo>
                    <a:pt x="426314" y="12614"/>
                  </a:lnTo>
                  <a:lnTo>
                    <a:pt x="423826" y="17677"/>
                  </a:lnTo>
                  <a:lnTo>
                    <a:pt x="418766" y="17677"/>
                  </a:lnTo>
                  <a:lnTo>
                    <a:pt x="413705" y="20251"/>
                  </a:lnTo>
                  <a:lnTo>
                    <a:pt x="406070" y="17677"/>
                  </a:lnTo>
                  <a:lnTo>
                    <a:pt x="398265" y="15188"/>
                  </a:lnTo>
                  <a:lnTo>
                    <a:pt x="393204" y="12614"/>
                  </a:lnTo>
                  <a:lnTo>
                    <a:pt x="385570" y="12614"/>
                  </a:lnTo>
                  <a:lnTo>
                    <a:pt x="373479" y="13493"/>
                  </a:lnTo>
                  <a:lnTo>
                    <a:pt x="363354" y="19902"/>
                  </a:lnTo>
                  <a:lnTo>
                    <a:pt x="362839" y="20251"/>
                  </a:lnTo>
                  <a:lnTo>
                    <a:pt x="357778" y="25314"/>
                  </a:lnTo>
                  <a:lnTo>
                    <a:pt x="352717" y="30377"/>
                  </a:lnTo>
                  <a:lnTo>
                    <a:pt x="340022" y="30377"/>
                  </a:lnTo>
                  <a:lnTo>
                    <a:pt x="334961" y="32865"/>
                  </a:lnTo>
                  <a:lnTo>
                    <a:pt x="322266" y="32865"/>
                  </a:lnTo>
                  <a:lnTo>
                    <a:pt x="314717" y="35439"/>
                  </a:lnTo>
                  <a:lnTo>
                    <a:pt x="307083" y="35439"/>
                  </a:lnTo>
                  <a:lnTo>
                    <a:pt x="307083" y="37928"/>
                  </a:lnTo>
                  <a:lnTo>
                    <a:pt x="304596" y="37928"/>
                  </a:lnTo>
                  <a:lnTo>
                    <a:pt x="304596" y="48139"/>
                  </a:lnTo>
                  <a:lnTo>
                    <a:pt x="302022" y="50628"/>
                  </a:lnTo>
                  <a:lnTo>
                    <a:pt x="299623" y="64209"/>
                  </a:lnTo>
                  <a:lnTo>
                    <a:pt x="294812" y="76181"/>
                  </a:lnTo>
                  <a:lnTo>
                    <a:pt x="285141" y="84938"/>
                  </a:lnTo>
                  <a:lnTo>
                    <a:pt x="271400" y="88642"/>
                  </a:lnTo>
                  <a:lnTo>
                    <a:pt x="258790" y="91174"/>
                  </a:lnTo>
                  <a:lnTo>
                    <a:pt x="256217" y="88642"/>
                  </a:lnTo>
                  <a:lnTo>
                    <a:pt x="251156" y="83571"/>
                  </a:lnTo>
                  <a:lnTo>
                    <a:pt x="248583" y="81039"/>
                  </a:lnTo>
                  <a:lnTo>
                    <a:pt x="246095" y="78508"/>
                  </a:lnTo>
                  <a:lnTo>
                    <a:pt x="241034" y="75977"/>
                  </a:lnTo>
                  <a:lnTo>
                    <a:pt x="233400" y="75977"/>
                  </a:lnTo>
                  <a:lnTo>
                    <a:pt x="225852" y="73437"/>
                  </a:lnTo>
                  <a:lnTo>
                    <a:pt x="210669" y="73437"/>
                  </a:lnTo>
                  <a:lnTo>
                    <a:pt x="205523" y="70905"/>
                  </a:lnTo>
                  <a:lnTo>
                    <a:pt x="193683" y="66746"/>
                  </a:lnTo>
                  <a:lnTo>
                    <a:pt x="181532" y="63499"/>
                  </a:lnTo>
                  <a:lnTo>
                    <a:pt x="169120" y="60999"/>
                  </a:lnTo>
                  <a:lnTo>
                    <a:pt x="156501" y="59076"/>
                  </a:lnTo>
                  <a:lnTo>
                    <a:pt x="143726" y="57564"/>
                  </a:lnTo>
                  <a:lnTo>
                    <a:pt x="130848" y="56295"/>
                  </a:lnTo>
                  <a:lnTo>
                    <a:pt x="124291" y="55691"/>
                  </a:lnTo>
                  <a:lnTo>
                    <a:pt x="109109" y="53202"/>
                  </a:lnTo>
                  <a:lnTo>
                    <a:pt x="97316" y="52979"/>
                  </a:lnTo>
                  <a:lnTo>
                    <a:pt x="85104" y="51413"/>
                  </a:lnTo>
                  <a:lnTo>
                    <a:pt x="72007" y="47163"/>
                  </a:lnTo>
                  <a:lnTo>
                    <a:pt x="68622" y="45565"/>
                  </a:lnTo>
                  <a:lnTo>
                    <a:pt x="66048" y="45565"/>
                  </a:lnTo>
                  <a:lnTo>
                    <a:pt x="66048" y="42991"/>
                  </a:lnTo>
                  <a:lnTo>
                    <a:pt x="63475" y="42991"/>
                  </a:lnTo>
                  <a:lnTo>
                    <a:pt x="60987" y="40502"/>
                  </a:lnTo>
                  <a:lnTo>
                    <a:pt x="58414" y="40502"/>
                  </a:lnTo>
                  <a:lnTo>
                    <a:pt x="50866" y="37928"/>
                  </a:lnTo>
                  <a:lnTo>
                    <a:pt x="39929" y="37327"/>
                  </a:lnTo>
                  <a:lnTo>
                    <a:pt x="27595" y="36833"/>
                  </a:lnTo>
                  <a:lnTo>
                    <a:pt x="15182" y="37928"/>
                  </a:lnTo>
                  <a:lnTo>
                    <a:pt x="10121" y="37928"/>
                  </a:lnTo>
                  <a:lnTo>
                    <a:pt x="7548" y="40502"/>
                  </a:lnTo>
                  <a:lnTo>
                    <a:pt x="7548" y="42991"/>
                  </a:lnTo>
                  <a:lnTo>
                    <a:pt x="3079" y="53953"/>
                  </a:lnTo>
                  <a:lnTo>
                    <a:pt x="2756" y="66478"/>
                  </a:lnTo>
                  <a:lnTo>
                    <a:pt x="4680" y="79142"/>
                  </a:lnTo>
                  <a:lnTo>
                    <a:pt x="5060" y="81039"/>
                  </a:lnTo>
                  <a:lnTo>
                    <a:pt x="5060" y="93705"/>
                  </a:lnTo>
                  <a:lnTo>
                    <a:pt x="5756" y="106771"/>
                  </a:lnTo>
                  <a:lnTo>
                    <a:pt x="2847" y="118164"/>
                  </a:lnTo>
                  <a:lnTo>
                    <a:pt x="2487" y="119260"/>
                  </a:lnTo>
                  <a:lnTo>
                    <a:pt x="2487" y="121791"/>
                  </a:lnTo>
                  <a:lnTo>
                    <a:pt x="0" y="124322"/>
                  </a:lnTo>
                  <a:lnTo>
                    <a:pt x="0" y="126862"/>
                  </a:lnTo>
                  <a:lnTo>
                    <a:pt x="5060" y="126862"/>
                  </a:lnTo>
                  <a:lnTo>
                    <a:pt x="12609" y="129394"/>
                  </a:lnTo>
                  <a:lnTo>
                    <a:pt x="25064" y="130803"/>
                  </a:lnTo>
                  <a:lnTo>
                    <a:pt x="37196" y="131558"/>
                  </a:lnTo>
                  <a:lnTo>
                    <a:pt x="49637" y="131865"/>
                  </a:lnTo>
                  <a:lnTo>
                    <a:pt x="66048" y="131925"/>
                  </a:lnTo>
                  <a:lnTo>
                    <a:pt x="78647" y="132631"/>
                  </a:lnTo>
                  <a:lnTo>
                    <a:pt x="91436" y="133418"/>
                  </a:lnTo>
                  <a:lnTo>
                    <a:pt x="104344" y="134367"/>
                  </a:lnTo>
                  <a:lnTo>
                    <a:pt x="117300" y="135557"/>
                  </a:lnTo>
                  <a:lnTo>
                    <a:pt x="130233" y="137070"/>
                  </a:lnTo>
                  <a:lnTo>
                    <a:pt x="143072" y="138987"/>
                  </a:lnTo>
                  <a:lnTo>
                    <a:pt x="155746" y="141387"/>
                  </a:lnTo>
                  <a:lnTo>
                    <a:pt x="168184" y="144351"/>
                  </a:lnTo>
                  <a:lnTo>
                    <a:pt x="180316" y="147960"/>
                  </a:lnTo>
                  <a:lnTo>
                    <a:pt x="192069" y="152295"/>
                  </a:lnTo>
                  <a:lnTo>
                    <a:pt x="203035" y="157265"/>
                  </a:lnTo>
                  <a:lnTo>
                    <a:pt x="205523" y="159797"/>
                  </a:lnTo>
                  <a:lnTo>
                    <a:pt x="208096" y="162328"/>
                  </a:lnTo>
                  <a:lnTo>
                    <a:pt x="213157" y="162328"/>
                  </a:lnTo>
                  <a:lnTo>
                    <a:pt x="218218" y="167400"/>
                  </a:lnTo>
                  <a:lnTo>
                    <a:pt x="225852" y="169931"/>
                  </a:lnTo>
                  <a:lnTo>
                    <a:pt x="233400" y="172471"/>
                  </a:lnTo>
                  <a:lnTo>
                    <a:pt x="238461" y="172471"/>
                  </a:lnTo>
                  <a:lnTo>
                    <a:pt x="243522" y="175002"/>
                  </a:lnTo>
                  <a:lnTo>
                    <a:pt x="248583" y="175002"/>
                  </a:lnTo>
                  <a:lnTo>
                    <a:pt x="260884" y="175498"/>
                  </a:lnTo>
                  <a:lnTo>
                    <a:pt x="273202" y="178969"/>
                  </a:lnTo>
                  <a:lnTo>
                    <a:pt x="279205" y="182605"/>
                  </a:lnTo>
                  <a:lnTo>
                    <a:pt x="289715" y="189129"/>
                  </a:lnTo>
                  <a:lnTo>
                    <a:pt x="300058" y="196818"/>
                  </a:lnTo>
                  <a:lnTo>
                    <a:pt x="310066" y="205394"/>
                  </a:lnTo>
                  <a:lnTo>
                    <a:pt x="319573" y="214579"/>
                  </a:lnTo>
                  <a:lnTo>
                    <a:pt x="328412" y="224096"/>
                  </a:lnTo>
                  <a:lnTo>
                    <a:pt x="336415" y="233667"/>
                  </a:lnTo>
                  <a:lnTo>
                    <a:pt x="340022" y="238348"/>
                  </a:lnTo>
                  <a:lnTo>
                    <a:pt x="347778" y="249896"/>
                  </a:lnTo>
                  <a:lnTo>
                    <a:pt x="356614" y="258855"/>
                  </a:lnTo>
                  <a:lnTo>
                    <a:pt x="366537" y="265959"/>
                  </a:lnTo>
                  <a:lnTo>
                    <a:pt x="377553" y="271939"/>
                  </a:lnTo>
                  <a:lnTo>
                    <a:pt x="389670" y="277530"/>
                  </a:lnTo>
                  <a:lnTo>
                    <a:pt x="393204" y="279100"/>
                  </a:lnTo>
                  <a:lnTo>
                    <a:pt x="398265" y="279100"/>
                  </a:lnTo>
                  <a:lnTo>
                    <a:pt x="400838" y="281631"/>
                  </a:lnTo>
                  <a:lnTo>
                    <a:pt x="406071" y="284163"/>
                  </a:lnTo>
                  <a:lnTo>
                    <a:pt x="416428" y="287591"/>
                  </a:lnTo>
                  <a:lnTo>
                    <a:pt x="429905" y="290982"/>
                  </a:lnTo>
                  <a:lnTo>
                    <a:pt x="444216" y="293621"/>
                  </a:lnTo>
                  <a:lnTo>
                    <a:pt x="457076" y="294793"/>
                  </a:lnTo>
                  <a:lnTo>
                    <a:pt x="464313" y="294297"/>
                  </a:lnTo>
                  <a:lnTo>
                    <a:pt x="469374" y="291765"/>
                  </a:lnTo>
                  <a:lnTo>
                    <a:pt x="471948" y="294297"/>
                  </a:lnTo>
                  <a:lnTo>
                    <a:pt x="474435" y="299368"/>
                  </a:lnTo>
                  <a:lnTo>
                    <a:pt x="474435" y="304440"/>
                  </a:lnTo>
                  <a:lnTo>
                    <a:pt x="477009" y="304440"/>
                  </a:lnTo>
                  <a:lnTo>
                    <a:pt x="477009" y="309502"/>
                  </a:lnTo>
                  <a:lnTo>
                    <a:pt x="473957" y="322899"/>
                  </a:lnTo>
                  <a:lnTo>
                    <a:pt x="465198" y="329326"/>
                  </a:lnTo>
                  <a:lnTo>
                    <a:pt x="464313" y="329771"/>
                  </a:lnTo>
                  <a:lnTo>
                    <a:pt x="461826" y="332311"/>
                  </a:lnTo>
                  <a:lnTo>
                    <a:pt x="459253" y="332311"/>
                  </a:lnTo>
                  <a:lnTo>
                    <a:pt x="451704" y="337374"/>
                  </a:lnTo>
                  <a:lnTo>
                    <a:pt x="451704" y="342445"/>
                  </a:lnTo>
                  <a:lnTo>
                    <a:pt x="449131" y="350040"/>
                  </a:lnTo>
                  <a:lnTo>
                    <a:pt x="446643" y="352580"/>
                  </a:lnTo>
                  <a:lnTo>
                    <a:pt x="446643" y="357642"/>
                  </a:lnTo>
                  <a:lnTo>
                    <a:pt x="444070" y="360182"/>
                  </a:lnTo>
                  <a:lnTo>
                    <a:pt x="441497" y="367777"/>
                  </a:lnTo>
                  <a:lnTo>
                    <a:pt x="436436" y="373063"/>
                  </a:lnTo>
                  <a:lnTo>
                    <a:pt x="436436" y="375594"/>
                  </a:lnTo>
                  <a:lnTo>
                    <a:pt x="433948" y="380657"/>
                  </a:lnTo>
                  <a:lnTo>
                    <a:pt x="439009" y="378126"/>
                  </a:lnTo>
                  <a:lnTo>
                    <a:pt x="444070" y="375594"/>
                  </a:lnTo>
                  <a:lnTo>
                    <a:pt x="449131" y="373063"/>
                  </a:lnTo>
                  <a:lnTo>
                    <a:pt x="456765" y="373063"/>
                  </a:lnTo>
                  <a:lnTo>
                    <a:pt x="461826" y="375594"/>
                  </a:lnTo>
                  <a:lnTo>
                    <a:pt x="466887" y="385728"/>
                  </a:lnTo>
                  <a:lnTo>
                    <a:pt x="469374" y="385728"/>
                  </a:lnTo>
                  <a:lnTo>
                    <a:pt x="469374" y="383197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5135169" y="5148959"/>
              <a:ext cx="918334" cy="781673"/>
            </a:xfrm>
            <a:custGeom>
              <a:avLst/>
              <a:gdLst/>
              <a:ahLst/>
              <a:cxnLst/>
              <a:rect l="l" t="t" r="r" b="b"/>
              <a:pathLst>
                <a:path w="918334" h="781673">
                  <a:moveTo>
                    <a:pt x="499755" y="776591"/>
                  </a:moveTo>
                  <a:lnTo>
                    <a:pt x="509644" y="770699"/>
                  </a:lnTo>
                  <a:lnTo>
                    <a:pt x="519372" y="764000"/>
                  </a:lnTo>
                  <a:lnTo>
                    <a:pt x="528940" y="756496"/>
                  </a:lnTo>
                  <a:lnTo>
                    <a:pt x="538347" y="748191"/>
                  </a:lnTo>
                  <a:lnTo>
                    <a:pt x="547595" y="739088"/>
                  </a:lnTo>
                  <a:lnTo>
                    <a:pt x="556684" y="729188"/>
                  </a:lnTo>
                  <a:lnTo>
                    <a:pt x="565614" y="718494"/>
                  </a:lnTo>
                  <a:lnTo>
                    <a:pt x="574386" y="707010"/>
                  </a:lnTo>
                  <a:lnTo>
                    <a:pt x="580885" y="697847"/>
                  </a:lnTo>
                  <a:lnTo>
                    <a:pt x="585946" y="690246"/>
                  </a:lnTo>
                  <a:lnTo>
                    <a:pt x="585946" y="675040"/>
                  </a:lnTo>
                  <a:lnTo>
                    <a:pt x="587178" y="661972"/>
                  </a:lnTo>
                  <a:lnTo>
                    <a:pt x="590898" y="649444"/>
                  </a:lnTo>
                  <a:lnTo>
                    <a:pt x="593494" y="644637"/>
                  </a:lnTo>
                  <a:lnTo>
                    <a:pt x="596068" y="639566"/>
                  </a:lnTo>
                  <a:lnTo>
                    <a:pt x="598555" y="637034"/>
                  </a:lnTo>
                  <a:lnTo>
                    <a:pt x="603874" y="634503"/>
                  </a:lnTo>
                  <a:lnTo>
                    <a:pt x="606361" y="631972"/>
                  </a:lnTo>
                  <a:lnTo>
                    <a:pt x="606361" y="629432"/>
                  </a:lnTo>
                  <a:lnTo>
                    <a:pt x="608934" y="626900"/>
                  </a:lnTo>
                  <a:lnTo>
                    <a:pt x="608934" y="611488"/>
                  </a:lnTo>
                  <a:lnTo>
                    <a:pt x="613995" y="603886"/>
                  </a:lnTo>
                  <a:lnTo>
                    <a:pt x="619056" y="601354"/>
                  </a:lnTo>
                  <a:lnTo>
                    <a:pt x="621630" y="598814"/>
                  </a:lnTo>
                  <a:lnTo>
                    <a:pt x="626690" y="596283"/>
                  </a:lnTo>
                  <a:lnTo>
                    <a:pt x="629178" y="596283"/>
                  </a:lnTo>
                  <a:lnTo>
                    <a:pt x="631751" y="593751"/>
                  </a:lnTo>
                  <a:lnTo>
                    <a:pt x="631751" y="591220"/>
                  </a:lnTo>
                  <a:lnTo>
                    <a:pt x="626690" y="591220"/>
                  </a:lnTo>
                  <a:lnTo>
                    <a:pt x="626690" y="588680"/>
                  </a:lnTo>
                  <a:lnTo>
                    <a:pt x="621630" y="586148"/>
                  </a:lnTo>
                  <a:lnTo>
                    <a:pt x="621630" y="583617"/>
                  </a:lnTo>
                  <a:lnTo>
                    <a:pt x="618049" y="572552"/>
                  </a:lnTo>
                  <a:lnTo>
                    <a:pt x="616361" y="558845"/>
                  </a:lnTo>
                  <a:lnTo>
                    <a:pt x="617263" y="545935"/>
                  </a:lnTo>
                  <a:lnTo>
                    <a:pt x="619056" y="540540"/>
                  </a:lnTo>
                  <a:lnTo>
                    <a:pt x="621630" y="532937"/>
                  </a:lnTo>
                  <a:lnTo>
                    <a:pt x="629178" y="530406"/>
                  </a:lnTo>
                  <a:lnTo>
                    <a:pt x="634239" y="527874"/>
                  </a:lnTo>
                  <a:lnTo>
                    <a:pt x="636812" y="525334"/>
                  </a:lnTo>
                  <a:lnTo>
                    <a:pt x="639300" y="525334"/>
                  </a:lnTo>
                  <a:lnTo>
                    <a:pt x="644361" y="520271"/>
                  </a:lnTo>
                  <a:lnTo>
                    <a:pt x="646934" y="517740"/>
                  </a:lnTo>
                  <a:lnTo>
                    <a:pt x="649421" y="512669"/>
                  </a:lnTo>
                  <a:lnTo>
                    <a:pt x="649421" y="507606"/>
                  </a:lnTo>
                  <a:lnTo>
                    <a:pt x="658279" y="495605"/>
                  </a:lnTo>
                  <a:lnTo>
                    <a:pt x="668332" y="488975"/>
                  </a:lnTo>
                  <a:lnTo>
                    <a:pt x="677299" y="484583"/>
                  </a:lnTo>
                  <a:lnTo>
                    <a:pt x="682360" y="484583"/>
                  </a:lnTo>
                  <a:lnTo>
                    <a:pt x="684933" y="482051"/>
                  </a:lnTo>
                  <a:lnTo>
                    <a:pt x="689994" y="476988"/>
                  </a:lnTo>
                  <a:lnTo>
                    <a:pt x="698908" y="468268"/>
                  </a:lnTo>
                  <a:lnTo>
                    <a:pt x="705197" y="456847"/>
                  </a:lnTo>
                  <a:lnTo>
                    <a:pt x="709408" y="443996"/>
                  </a:lnTo>
                  <a:lnTo>
                    <a:pt x="712087" y="430985"/>
                  </a:lnTo>
                  <a:lnTo>
                    <a:pt x="712811" y="426308"/>
                  </a:lnTo>
                  <a:lnTo>
                    <a:pt x="715299" y="418706"/>
                  </a:lnTo>
                  <a:lnTo>
                    <a:pt x="720227" y="403651"/>
                  </a:lnTo>
                  <a:lnTo>
                    <a:pt x="727619" y="392407"/>
                  </a:lnTo>
                  <a:lnTo>
                    <a:pt x="736728" y="384087"/>
                  </a:lnTo>
                  <a:lnTo>
                    <a:pt x="746806" y="377801"/>
                  </a:lnTo>
                  <a:lnTo>
                    <a:pt x="750982" y="375637"/>
                  </a:lnTo>
                  <a:lnTo>
                    <a:pt x="753470" y="373097"/>
                  </a:lnTo>
                  <a:lnTo>
                    <a:pt x="756043" y="373097"/>
                  </a:lnTo>
                  <a:lnTo>
                    <a:pt x="758616" y="370566"/>
                  </a:lnTo>
                  <a:lnTo>
                    <a:pt x="763677" y="368034"/>
                  </a:lnTo>
                  <a:lnTo>
                    <a:pt x="773799" y="368034"/>
                  </a:lnTo>
                  <a:lnTo>
                    <a:pt x="776286" y="370566"/>
                  </a:lnTo>
                  <a:lnTo>
                    <a:pt x="778860" y="368034"/>
                  </a:lnTo>
                  <a:lnTo>
                    <a:pt x="781347" y="368034"/>
                  </a:lnTo>
                  <a:lnTo>
                    <a:pt x="783921" y="365503"/>
                  </a:lnTo>
                  <a:lnTo>
                    <a:pt x="788982" y="362963"/>
                  </a:lnTo>
                  <a:lnTo>
                    <a:pt x="791469" y="360431"/>
                  </a:lnTo>
                  <a:lnTo>
                    <a:pt x="794042" y="357685"/>
                  </a:lnTo>
                  <a:lnTo>
                    <a:pt x="799409" y="355571"/>
                  </a:lnTo>
                  <a:lnTo>
                    <a:pt x="811986" y="352124"/>
                  </a:lnTo>
                  <a:lnTo>
                    <a:pt x="826486" y="351690"/>
                  </a:lnTo>
                  <a:lnTo>
                    <a:pt x="834529" y="355154"/>
                  </a:lnTo>
                  <a:lnTo>
                    <a:pt x="837103" y="357685"/>
                  </a:lnTo>
                  <a:lnTo>
                    <a:pt x="839590" y="370566"/>
                  </a:lnTo>
                  <a:lnTo>
                    <a:pt x="839590" y="395906"/>
                  </a:lnTo>
                  <a:lnTo>
                    <a:pt x="842164" y="388303"/>
                  </a:lnTo>
                  <a:lnTo>
                    <a:pt x="847225" y="385771"/>
                  </a:lnTo>
                  <a:lnTo>
                    <a:pt x="849798" y="380700"/>
                  </a:lnTo>
                  <a:lnTo>
                    <a:pt x="859441" y="369921"/>
                  </a:lnTo>
                  <a:lnTo>
                    <a:pt x="865434" y="359598"/>
                  </a:lnTo>
                  <a:lnTo>
                    <a:pt x="867725" y="352623"/>
                  </a:lnTo>
                  <a:lnTo>
                    <a:pt x="867725" y="332345"/>
                  </a:lnTo>
                  <a:lnTo>
                    <a:pt x="870213" y="324751"/>
                  </a:lnTo>
                  <a:lnTo>
                    <a:pt x="878543" y="314269"/>
                  </a:lnTo>
                  <a:lnTo>
                    <a:pt x="887070" y="305375"/>
                  </a:lnTo>
                  <a:lnTo>
                    <a:pt x="887969" y="304474"/>
                  </a:lnTo>
                  <a:lnTo>
                    <a:pt x="893030" y="301943"/>
                  </a:lnTo>
                  <a:lnTo>
                    <a:pt x="895517" y="296871"/>
                  </a:lnTo>
                  <a:lnTo>
                    <a:pt x="898091" y="294340"/>
                  </a:lnTo>
                  <a:lnTo>
                    <a:pt x="905431" y="283532"/>
                  </a:lnTo>
                  <a:lnTo>
                    <a:pt x="911945" y="272332"/>
                  </a:lnTo>
                  <a:lnTo>
                    <a:pt x="913273" y="269000"/>
                  </a:lnTo>
                  <a:lnTo>
                    <a:pt x="910786" y="266468"/>
                  </a:lnTo>
                  <a:lnTo>
                    <a:pt x="910786" y="261405"/>
                  </a:lnTo>
                  <a:lnTo>
                    <a:pt x="913273" y="258865"/>
                  </a:lnTo>
                  <a:lnTo>
                    <a:pt x="913273" y="256334"/>
                  </a:lnTo>
                  <a:lnTo>
                    <a:pt x="910786" y="253803"/>
                  </a:lnTo>
                  <a:lnTo>
                    <a:pt x="908212" y="251271"/>
                  </a:lnTo>
                  <a:lnTo>
                    <a:pt x="905725" y="248731"/>
                  </a:lnTo>
                  <a:lnTo>
                    <a:pt x="903151" y="248731"/>
                  </a:lnTo>
                  <a:lnTo>
                    <a:pt x="900664" y="251271"/>
                  </a:lnTo>
                  <a:lnTo>
                    <a:pt x="898091" y="253803"/>
                  </a:lnTo>
                  <a:lnTo>
                    <a:pt x="895517" y="253803"/>
                  </a:lnTo>
                  <a:lnTo>
                    <a:pt x="893030" y="256334"/>
                  </a:lnTo>
                  <a:lnTo>
                    <a:pt x="890456" y="256334"/>
                  </a:lnTo>
                  <a:lnTo>
                    <a:pt x="885396" y="258865"/>
                  </a:lnTo>
                  <a:lnTo>
                    <a:pt x="875274" y="263937"/>
                  </a:lnTo>
                  <a:lnTo>
                    <a:pt x="870213" y="258865"/>
                  </a:lnTo>
                  <a:lnTo>
                    <a:pt x="868258" y="250194"/>
                  </a:lnTo>
                  <a:lnTo>
                    <a:pt x="871485" y="239150"/>
                  </a:lnTo>
                  <a:lnTo>
                    <a:pt x="877847" y="225717"/>
                  </a:lnTo>
                  <a:lnTo>
                    <a:pt x="882908" y="220654"/>
                  </a:lnTo>
                  <a:lnTo>
                    <a:pt x="885396" y="215582"/>
                  </a:lnTo>
                  <a:lnTo>
                    <a:pt x="885396" y="213051"/>
                  </a:lnTo>
                  <a:lnTo>
                    <a:pt x="887969" y="210511"/>
                  </a:lnTo>
                  <a:lnTo>
                    <a:pt x="887969" y="207980"/>
                  </a:lnTo>
                  <a:lnTo>
                    <a:pt x="890456" y="205448"/>
                  </a:lnTo>
                  <a:lnTo>
                    <a:pt x="893847" y="194351"/>
                  </a:lnTo>
                  <a:lnTo>
                    <a:pt x="902355" y="183254"/>
                  </a:lnTo>
                  <a:lnTo>
                    <a:pt x="903151" y="182640"/>
                  </a:lnTo>
                  <a:lnTo>
                    <a:pt x="905725" y="180108"/>
                  </a:lnTo>
                  <a:lnTo>
                    <a:pt x="908212" y="180108"/>
                  </a:lnTo>
                  <a:lnTo>
                    <a:pt x="910786" y="177577"/>
                  </a:lnTo>
                  <a:lnTo>
                    <a:pt x="915847" y="175045"/>
                  </a:lnTo>
                  <a:lnTo>
                    <a:pt x="918334" y="175045"/>
                  </a:lnTo>
                  <a:lnTo>
                    <a:pt x="918334" y="172505"/>
                  </a:lnTo>
                  <a:lnTo>
                    <a:pt x="915847" y="169974"/>
                  </a:lnTo>
                  <a:lnTo>
                    <a:pt x="915847" y="167442"/>
                  </a:lnTo>
                  <a:lnTo>
                    <a:pt x="902794" y="167840"/>
                  </a:lnTo>
                  <a:lnTo>
                    <a:pt x="889022" y="166383"/>
                  </a:lnTo>
                  <a:lnTo>
                    <a:pt x="875637" y="163697"/>
                  </a:lnTo>
                  <a:lnTo>
                    <a:pt x="863749" y="160412"/>
                  </a:lnTo>
                  <a:lnTo>
                    <a:pt x="854859" y="157308"/>
                  </a:lnTo>
                  <a:lnTo>
                    <a:pt x="849798" y="154768"/>
                  </a:lnTo>
                  <a:lnTo>
                    <a:pt x="844651" y="152237"/>
                  </a:lnTo>
                  <a:lnTo>
                    <a:pt x="842164" y="152237"/>
                  </a:lnTo>
                  <a:lnTo>
                    <a:pt x="830764" y="147263"/>
                  </a:lnTo>
                  <a:lnTo>
                    <a:pt x="819577" y="142076"/>
                  </a:lnTo>
                  <a:lnTo>
                    <a:pt x="808818" y="136036"/>
                  </a:lnTo>
                  <a:lnTo>
                    <a:pt x="798699" y="128507"/>
                  </a:lnTo>
                  <a:lnTo>
                    <a:pt x="789435" y="118850"/>
                  </a:lnTo>
                  <a:lnTo>
                    <a:pt x="781347" y="106628"/>
                  </a:lnTo>
                  <a:lnTo>
                    <a:pt x="774189" y="97258"/>
                  </a:lnTo>
                  <a:lnTo>
                    <a:pt x="765659" y="87563"/>
                  </a:lnTo>
                  <a:lnTo>
                    <a:pt x="756113" y="78042"/>
                  </a:lnTo>
                  <a:lnTo>
                    <a:pt x="745908" y="69194"/>
                  </a:lnTo>
                  <a:lnTo>
                    <a:pt x="735399" y="61516"/>
                  </a:lnTo>
                  <a:lnTo>
                    <a:pt x="725420" y="55742"/>
                  </a:lnTo>
                  <a:lnTo>
                    <a:pt x="717872" y="50679"/>
                  </a:lnTo>
                  <a:lnTo>
                    <a:pt x="710238" y="50679"/>
                  </a:lnTo>
                  <a:lnTo>
                    <a:pt x="702604" y="48139"/>
                  </a:lnTo>
                  <a:lnTo>
                    <a:pt x="689994" y="48139"/>
                  </a:lnTo>
                  <a:lnTo>
                    <a:pt x="684933" y="45608"/>
                  </a:lnTo>
                  <a:lnTo>
                    <a:pt x="672188" y="42834"/>
                  </a:lnTo>
                  <a:lnTo>
                    <a:pt x="661168" y="36549"/>
                  </a:lnTo>
                  <a:lnTo>
                    <a:pt x="659543" y="35474"/>
                  </a:lnTo>
                  <a:lnTo>
                    <a:pt x="657056" y="35474"/>
                  </a:lnTo>
                  <a:lnTo>
                    <a:pt x="654482" y="32942"/>
                  </a:lnTo>
                  <a:lnTo>
                    <a:pt x="640532" y="25190"/>
                  </a:lnTo>
                  <a:lnTo>
                    <a:pt x="628814" y="20827"/>
                  </a:lnTo>
                  <a:lnTo>
                    <a:pt x="616854" y="17239"/>
                  </a:lnTo>
                  <a:lnTo>
                    <a:pt x="604665" y="14353"/>
                  </a:lnTo>
                  <a:lnTo>
                    <a:pt x="592260" y="12094"/>
                  </a:lnTo>
                  <a:lnTo>
                    <a:pt x="579652" y="10390"/>
                  </a:lnTo>
                  <a:lnTo>
                    <a:pt x="566853" y="9166"/>
                  </a:lnTo>
                  <a:lnTo>
                    <a:pt x="553877" y="8350"/>
                  </a:lnTo>
                  <a:lnTo>
                    <a:pt x="540736" y="7867"/>
                  </a:lnTo>
                  <a:lnTo>
                    <a:pt x="527443" y="7644"/>
                  </a:lnTo>
                  <a:lnTo>
                    <a:pt x="517496" y="7602"/>
                  </a:lnTo>
                  <a:lnTo>
                    <a:pt x="504918" y="6162"/>
                  </a:lnTo>
                  <a:lnTo>
                    <a:pt x="492305" y="5169"/>
                  </a:lnTo>
                  <a:lnTo>
                    <a:pt x="479650" y="4220"/>
                  </a:lnTo>
                  <a:lnTo>
                    <a:pt x="466944" y="2908"/>
                  </a:lnTo>
                  <a:lnTo>
                    <a:pt x="464142" y="2531"/>
                  </a:lnTo>
                  <a:lnTo>
                    <a:pt x="441325" y="2531"/>
                  </a:lnTo>
                  <a:lnTo>
                    <a:pt x="441325" y="0"/>
                  </a:lnTo>
                  <a:lnTo>
                    <a:pt x="428746" y="239"/>
                  </a:lnTo>
                  <a:lnTo>
                    <a:pt x="416691" y="1918"/>
                  </a:lnTo>
                  <a:lnTo>
                    <a:pt x="404453" y="6474"/>
                  </a:lnTo>
                  <a:lnTo>
                    <a:pt x="398265" y="10134"/>
                  </a:lnTo>
                  <a:lnTo>
                    <a:pt x="380595" y="20268"/>
                  </a:lnTo>
                  <a:lnTo>
                    <a:pt x="370148" y="27427"/>
                  </a:lnTo>
                  <a:lnTo>
                    <a:pt x="359561" y="34118"/>
                  </a:lnTo>
                  <a:lnTo>
                    <a:pt x="348736" y="40454"/>
                  </a:lnTo>
                  <a:lnTo>
                    <a:pt x="337572" y="46549"/>
                  </a:lnTo>
                  <a:lnTo>
                    <a:pt x="325969" y="52517"/>
                  </a:lnTo>
                  <a:lnTo>
                    <a:pt x="324582" y="53211"/>
                  </a:lnTo>
                  <a:lnTo>
                    <a:pt x="313717" y="60150"/>
                  </a:lnTo>
                  <a:lnTo>
                    <a:pt x="303176" y="67091"/>
                  </a:lnTo>
                  <a:lnTo>
                    <a:pt x="292768" y="74032"/>
                  </a:lnTo>
                  <a:lnTo>
                    <a:pt x="282301" y="80973"/>
                  </a:lnTo>
                  <a:lnTo>
                    <a:pt x="271584" y="87913"/>
                  </a:lnTo>
                  <a:lnTo>
                    <a:pt x="266339" y="91217"/>
                  </a:lnTo>
                  <a:lnTo>
                    <a:pt x="256217" y="98819"/>
                  </a:lnTo>
                  <a:lnTo>
                    <a:pt x="251156" y="101565"/>
                  </a:lnTo>
                  <a:lnTo>
                    <a:pt x="248669" y="104097"/>
                  </a:lnTo>
                  <a:lnTo>
                    <a:pt x="243608" y="106628"/>
                  </a:lnTo>
                  <a:lnTo>
                    <a:pt x="229713" y="111780"/>
                  </a:lnTo>
                  <a:lnTo>
                    <a:pt x="220850" y="118767"/>
                  </a:lnTo>
                  <a:lnTo>
                    <a:pt x="220534" y="119302"/>
                  </a:lnTo>
                  <a:lnTo>
                    <a:pt x="218046" y="124365"/>
                  </a:lnTo>
                  <a:lnTo>
                    <a:pt x="218046" y="139571"/>
                  </a:lnTo>
                  <a:lnTo>
                    <a:pt x="215473" y="142102"/>
                  </a:lnTo>
                  <a:lnTo>
                    <a:pt x="215473" y="147174"/>
                  </a:lnTo>
                  <a:lnTo>
                    <a:pt x="212985" y="147174"/>
                  </a:lnTo>
                  <a:lnTo>
                    <a:pt x="210412" y="149705"/>
                  </a:lnTo>
                  <a:lnTo>
                    <a:pt x="207924" y="149705"/>
                  </a:lnTo>
                  <a:lnTo>
                    <a:pt x="205351" y="147174"/>
                  </a:lnTo>
                  <a:lnTo>
                    <a:pt x="196936" y="148537"/>
                  </a:lnTo>
                  <a:lnTo>
                    <a:pt x="187339" y="156211"/>
                  </a:lnTo>
                  <a:lnTo>
                    <a:pt x="177473" y="167442"/>
                  </a:lnTo>
                  <a:lnTo>
                    <a:pt x="174986" y="169974"/>
                  </a:lnTo>
                  <a:lnTo>
                    <a:pt x="174986" y="175045"/>
                  </a:lnTo>
                  <a:lnTo>
                    <a:pt x="172412" y="175045"/>
                  </a:lnTo>
                  <a:lnTo>
                    <a:pt x="163120" y="185544"/>
                  </a:lnTo>
                  <a:lnTo>
                    <a:pt x="155584" y="194448"/>
                  </a:lnTo>
                  <a:lnTo>
                    <a:pt x="154742" y="195314"/>
                  </a:lnTo>
                  <a:lnTo>
                    <a:pt x="152169" y="200377"/>
                  </a:lnTo>
                  <a:lnTo>
                    <a:pt x="149681" y="205448"/>
                  </a:lnTo>
                  <a:lnTo>
                    <a:pt x="144620" y="207980"/>
                  </a:lnTo>
                  <a:lnTo>
                    <a:pt x="135997" y="217297"/>
                  </a:lnTo>
                  <a:lnTo>
                    <a:pt x="125631" y="224827"/>
                  </a:lnTo>
                  <a:lnTo>
                    <a:pt x="124291" y="225717"/>
                  </a:lnTo>
                  <a:lnTo>
                    <a:pt x="119230" y="228248"/>
                  </a:lnTo>
                  <a:lnTo>
                    <a:pt x="114169" y="233534"/>
                  </a:lnTo>
                  <a:lnTo>
                    <a:pt x="109109" y="236065"/>
                  </a:lnTo>
                  <a:lnTo>
                    <a:pt x="101504" y="246189"/>
                  </a:lnTo>
                  <a:lnTo>
                    <a:pt x="93754" y="256334"/>
                  </a:lnTo>
                  <a:lnTo>
                    <a:pt x="91181" y="261405"/>
                  </a:lnTo>
                  <a:lnTo>
                    <a:pt x="88608" y="266468"/>
                  </a:lnTo>
                  <a:lnTo>
                    <a:pt x="83547" y="271540"/>
                  </a:lnTo>
                  <a:lnTo>
                    <a:pt x="75117" y="281039"/>
                  </a:lnTo>
                  <a:lnTo>
                    <a:pt x="65522" y="289388"/>
                  </a:lnTo>
                  <a:lnTo>
                    <a:pt x="55755" y="296871"/>
                  </a:lnTo>
                  <a:lnTo>
                    <a:pt x="50694" y="299411"/>
                  </a:lnTo>
                  <a:lnTo>
                    <a:pt x="45633" y="304474"/>
                  </a:lnTo>
                  <a:lnTo>
                    <a:pt x="40487" y="309545"/>
                  </a:lnTo>
                  <a:lnTo>
                    <a:pt x="32011" y="318186"/>
                  </a:lnTo>
                  <a:lnTo>
                    <a:pt x="23518" y="327616"/>
                  </a:lnTo>
                  <a:lnTo>
                    <a:pt x="17755" y="334885"/>
                  </a:lnTo>
                  <a:lnTo>
                    <a:pt x="12695" y="339948"/>
                  </a:lnTo>
                  <a:lnTo>
                    <a:pt x="5060" y="347551"/>
                  </a:lnTo>
                  <a:lnTo>
                    <a:pt x="0" y="352622"/>
                  </a:lnTo>
                  <a:lnTo>
                    <a:pt x="0" y="355154"/>
                  </a:lnTo>
                  <a:lnTo>
                    <a:pt x="2573" y="355154"/>
                  </a:lnTo>
                  <a:lnTo>
                    <a:pt x="2573" y="357685"/>
                  </a:lnTo>
                  <a:lnTo>
                    <a:pt x="10121" y="360431"/>
                  </a:lnTo>
                  <a:lnTo>
                    <a:pt x="40487" y="360431"/>
                  </a:lnTo>
                  <a:lnTo>
                    <a:pt x="40487" y="357685"/>
                  </a:lnTo>
                  <a:lnTo>
                    <a:pt x="37999" y="357685"/>
                  </a:lnTo>
                  <a:lnTo>
                    <a:pt x="37999" y="350082"/>
                  </a:lnTo>
                  <a:lnTo>
                    <a:pt x="40487" y="347551"/>
                  </a:lnTo>
                  <a:lnTo>
                    <a:pt x="43060" y="347551"/>
                  </a:lnTo>
                  <a:lnTo>
                    <a:pt x="51628" y="343978"/>
                  </a:lnTo>
                  <a:lnTo>
                    <a:pt x="63525" y="340451"/>
                  </a:lnTo>
                  <a:lnTo>
                    <a:pt x="76883" y="338314"/>
                  </a:lnTo>
                  <a:lnTo>
                    <a:pt x="89837" y="338913"/>
                  </a:lnTo>
                  <a:lnTo>
                    <a:pt x="98987" y="342480"/>
                  </a:lnTo>
                  <a:lnTo>
                    <a:pt x="104048" y="347551"/>
                  </a:lnTo>
                  <a:lnTo>
                    <a:pt x="106621" y="352623"/>
                  </a:lnTo>
                  <a:lnTo>
                    <a:pt x="109109" y="357685"/>
                  </a:lnTo>
                  <a:lnTo>
                    <a:pt x="111682" y="362963"/>
                  </a:lnTo>
                  <a:lnTo>
                    <a:pt x="116743" y="368034"/>
                  </a:lnTo>
                  <a:lnTo>
                    <a:pt x="119230" y="370566"/>
                  </a:lnTo>
                  <a:lnTo>
                    <a:pt x="124291" y="375637"/>
                  </a:lnTo>
                  <a:lnTo>
                    <a:pt x="131925" y="380700"/>
                  </a:lnTo>
                  <a:lnTo>
                    <a:pt x="139474" y="383231"/>
                  </a:lnTo>
                  <a:lnTo>
                    <a:pt x="149788" y="390096"/>
                  </a:lnTo>
                  <a:lnTo>
                    <a:pt x="160126" y="397402"/>
                  </a:lnTo>
                  <a:lnTo>
                    <a:pt x="169027" y="407151"/>
                  </a:lnTo>
                  <a:lnTo>
                    <a:pt x="169925" y="408571"/>
                  </a:lnTo>
                  <a:lnTo>
                    <a:pt x="175587" y="420322"/>
                  </a:lnTo>
                  <a:lnTo>
                    <a:pt x="179513" y="432300"/>
                  </a:lnTo>
                  <a:lnTo>
                    <a:pt x="180047" y="433911"/>
                  </a:lnTo>
                  <a:lnTo>
                    <a:pt x="182534" y="438983"/>
                  </a:lnTo>
                  <a:lnTo>
                    <a:pt x="182534" y="444046"/>
                  </a:lnTo>
                  <a:lnTo>
                    <a:pt x="185107" y="449117"/>
                  </a:lnTo>
                  <a:lnTo>
                    <a:pt x="187681" y="454180"/>
                  </a:lnTo>
                  <a:lnTo>
                    <a:pt x="187681" y="459251"/>
                  </a:lnTo>
                  <a:lnTo>
                    <a:pt x="195229" y="459251"/>
                  </a:lnTo>
                  <a:lnTo>
                    <a:pt x="207924" y="454180"/>
                  </a:lnTo>
                  <a:lnTo>
                    <a:pt x="212985" y="451648"/>
                  </a:lnTo>
                  <a:lnTo>
                    <a:pt x="212985" y="449117"/>
                  </a:lnTo>
                  <a:lnTo>
                    <a:pt x="215473" y="444046"/>
                  </a:lnTo>
                  <a:lnTo>
                    <a:pt x="222820" y="436162"/>
                  </a:lnTo>
                  <a:lnTo>
                    <a:pt x="235796" y="433876"/>
                  </a:lnTo>
                  <a:lnTo>
                    <a:pt x="235974" y="433911"/>
                  </a:lnTo>
                  <a:lnTo>
                    <a:pt x="246450" y="441161"/>
                  </a:lnTo>
                  <a:lnTo>
                    <a:pt x="255208" y="451892"/>
                  </a:lnTo>
                  <a:lnTo>
                    <a:pt x="261868" y="463010"/>
                  </a:lnTo>
                  <a:lnTo>
                    <a:pt x="263851" y="466854"/>
                  </a:lnTo>
                  <a:lnTo>
                    <a:pt x="266339" y="466854"/>
                  </a:lnTo>
                  <a:lnTo>
                    <a:pt x="268912" y="469385"/>
                  </a:lnTo>
                  <a:lnTo>
                    <a:pt x="268912" y="471917"/>
                  </a:lnTo>
                  <a:lnTo>
                    <a:pt x="271400" y="471917"/>
                  </a:lnTo>
                  <a:lnTo>
                    <a:pt x="276461" y="484583"/>
                  </a:lnTo>
                  <a:lnTo>
                    <a:pt x="289156" y="484583"/>
                  </a:lnTo>
                  <a:lnTo>
                    <a:pt x="294217" y="487329"/>
                  </a:lnTo>
                  <a:lnTo>
                    <a:pt x="299277" y="487329"/>
                  </a:lnTo>
                  <a:lnTo>
                    <a:pt x="306912" y="489869"/>
                  </a:lnTo>
                  <a:lnTo>
                    <a:pt x="314460" y="489869"/>
                  </a:lnTo>
                  <a:lnTo>
                    <a:pt x="319521" y="492400"/>
                  </a:lnTo>
                  <a:lnTo>
                    <a:pt x="322094" y="494931"/>
                  </a:lnTo>
                  <a:lnTo>
                    <a:pt x="324582" y="497463"/>
                  </a:lnTo>
                  <a:lnTo>
                    <a:pt x="327155" y="500003"/>
                  </a:lnTo>
                  <a:lnTo>
                    <a:pt x="327155" y="502534"/>
                  </a:lnTo>
                  <a:lnTo>
                    <a:pt x="332216" y="505066"/>
                  </a:lnTo>
                  <a:lnTo>
                    <a:pt x="337277" y="505066"/>
                  </a:lnTo>
                  <a:lnTo>
                    <a:pt x="339850" y="507606"/>
                  </a:lnTo>
                  <a:lnTo>
                    <a:pt x="350657" y="511454"/>
                  </a:lnTo>
                  <a:lnTo>
                    <a:pt x="361912" y="518881"/>
                  </a:lnTo>
                  <a:lnTo>
                    <a:pt x="365326" y="522803"/>
                  </a:lnTo>
                  <a:lnTo>
                    <a:pt x="367899" y="527874"/>
                  </a:lnTo>
                  <a:lnTo>
                    <a:pt x="367899" y="530406"/>
                  </a:lnTo>
                  <a:lnTo>
                    <a:pt x="370387" y="535477"/>
                  </a:lnTo>
                  <a:lnTo>
                    <a:pt x="370387" y="538009"/>
                  </a:lnTo>
                  <a:lnTo>
                    <a:pt x="372960" y="540540"/>
                  </a:lnTo>
                  <a:lnTo>
                    <a:pt x="375448" y="543071"/>
                  </a:lnTo>
                  <a:lnTo>
                    <a:pt x="378021" y="545611"/>
                  </a:lnTo>
                  <a:lnTo>
                    <a:pt x="385655" y="545611"/>
                  </a:lnTo>
                  <a:lnTo>
                    <a:pt x="388143" y="548143"/>
                  </a:lnTo>
                  <a:lnTo>
                    <a:pt x="393204" y="550674"/>
                  </a:lnTo>
                  <a:lnTo>
                    <a:pt x="398265" y="555746"/>
                  </a:lnTo>
                  <a:lnTo>
                    <a:pt x="400838" y="558277"/>
                  </a:lnTo>
                  <a:lnTo>
                    <a:pt x="400838" y="560809"/>
                  </a:lnTo>
                  <a:lnTo>
                    <a:pt x="403326" y="563349"/>
                  </a:lnTo>
                  <a:lnTo>
                    <a:pt x="405899" y="563349"/>
                  </a:lnTo>
                  <a:lnTo>
                    <a:pt x="408387" y="560809"/>
                  </a:lnTo>
                  <a:lnTo>
                    <a:pt x="421082" y="560809"/>
                  </a:lnTo>
                  <a:lnTo>
                    <a:pt x="426142" y="563349"/>
                  </a:lnTo>
                  <a:lnTo>
                    <a:pt x="438634" y="571212"/>
                  </a:lnTo>
                  <a:lnTo>
                    <a:pt x="446579" y="581008"/>
                  </a:lnTo>
                  <a:lnTo>
                    <a:pt x="451505" y="592399"/>
                  </a:lnTo>
                  <a:lnTo>
                    <a:pt x="454937" y="605048"/>
                  </a:lnTo>
                  <a:lnTo>
                    <a:pt x="456508" y="611488"/>
                  </a:lnTo>
                  <a:lnTo>
                    <a:pt x="461751" y="622602"/>
                  </a:lnTo>
                  <a:lnTo>
                    <a:pt x="470870" y="632135"/>
                  </a:lnTo>
                  <a:lnTo>
                    <a:pt x="482665" y="639672"/>
                  </a:lnTo>
                  <a:lnTo>
                    <a:pt x="495938" y="644795"/>
                  </a:lnTo>
                  <a:lnTo>
                    <a:pt x="509489" y="647086"/>
                  </a:lnTo>
                  <a:lnTo>
                    <a:pt x="517496" y="647169"/>
                  </a:lnTo>
                  <a:lnTo>
                    <a:pt x="520069" y="649709"/>
                  </a:lnTo>
                  <a:lnTo>
                    <a:pt x="520069" y="657303"/>
                  </a:lnTo>
                  <a:lnTo>
                    <a:pt x="517496" y="659843"/>
                  </a:lnTo>
                  <a:lnTo>
                    <a:pt x="512435" y="659843"/>
                  </a:lnTo>
                  <a:lnTo>
                    <a:pt x="501209" y="658691"/>
                  </a:lnTo>
                  <a:lnTo>
                    <a:pt x="489068" y="655462"/>
                  </a:lnTo>
                  <a:lnTo>
                    <a:pt x="476323" y="650498"/>
                  </a:lnTo>
                  <a:lnTo>
                    <a:pt x="469203" y="647169"/>
                  </a:lnTo>
                  <a:lnTo>
                    <a:pt x="466547" y="653861"/>
                  </a:lnTo>
                  <a:lnTo>
                    <a:pt x="464331" y="663010"/>
                  </a:lnTo>
                  <a:lnTo>
                    <a:pt x="462993" y="674615"/>
                  </a:lnTo>
                  <a:lnTo>
                    <a:pt x="462973" y="688675"/>
                  </a:lnTo>
                  <a:lnTo>
                    <a:pt x="464710" y="705190"/>
                  </a:lnTo>
                  <a:lnTo>
                    <a:pt x="466629" y="715584"/>
                  </a:lnTo>
                  <a:lnTo>
                    <a:pt x="471776" y="715584"/>
                  </a:lnTo>
                  <a:lnTo>
                    <a:pt x="474264" y="718118"/>
                  </a:lnTo>
                  <a:lnTo>
                    <a:pt x="474264" y="735854"/>
                  </a:lnTo>
                  <a:lnTo>
                    <a:pt x="474877" y="750250"/>
                  </a:lnTo>
                  <a:lnTo>
                    <a:pt x="479168" y="760987"/>
                  </a:lnTo>
                  <a:lnTo>
                    <a:pt x="479582" y="761403"/>
                  </a:lnTo>
                  <a:lnTo>
                    <a:pt x="479582" y="763937"/>
                  </a:lnTo>
                  <a:lnTo>
                    <a:pt x="482069" y="766471"/>
                  </a:lnTo>
                  <a:lnTo>
                    <a:pt x="484643" y="769005"/>
                  </a:lnTo>
                  <a:lnTo>
                    <a:pt x="487130" y="774072"/>
                  </a:lnTo>
                  <a:lnTo>
                    <a:pt x="487130" y="776606"/>
                  </a:lnTo>
                  <a:lnTo>
                    <a:pt x="489704" y="781673"/>
                  </a:lnTo>
                  <a:lnTo>
                    <a:pt x="499755" y="776591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6657378" y="4397684"/>
              <a:ext cx="442268" cy="251254"/>
            </a:xfrm>
            <a:custGeom>
              <a:avLst/>
              <a:gdLst/>
              <a:ahLst/>
              <a:cxnLst/>
              <a:rect l="l" t="t" r="r" b="b"/>
              <a:pathLst>
                <a:path w="442268" h="251254">
                  <a:moveTo>
                    <a:pt x="81059" y="248765"/>
                  </a:moveTo>
                  <a:lnTo>
                    <a:pt x="83547" y="248765"/>
                  </a:lnTo>
                  <a:lnTo>
                    <a:pt x="86120" y="246191"/>
                  </a:lnTo>
                  <a:lnTo>
                    <a:pt x="94644" y="239016"/>
                  </a:lnTo>
                  <a:lnTo>
                    <a:pt x="105892" y="233413"/>
                  </a:lnTo>
                  <a:lnTo>
                    <a:pt x="120875" y="231010"/>
                  </a:lnTo>
                  <a:lnTo>
                    <a:pt x="124291" y="231003"/>
                  </a:lnTo>
                  <a:lnTo>
                    <a:pt x="126865" y="233577"/>
                  </a:lnTo>
                  <a:lnTo>
                    <a:pt x="126865" y="236065"/>
                  </a:lnTo>
                  <a:lnTo>
                    <a:pt x="129352" y="241128"/>
                  </a:lnTo>
                  <a:lnTo>
                    <a:pt x="126865" y="246191"/>
                  </a:lnTo>
                  <a:lnTo>
                    <a:pt x="124291" y="248765"/>
                  </a:lnTo>
                  <a:lnTo>
                    <a:pt x="136852" y="247657"/>
                  </a:lnTo>
                  <a:lnTo>
                    <a:pt x="149944" y="246253"/>
                  </a:lnTo>
                  <a:lnTo>
                    <a:pt x="152169" y="246191"/>
                  </a:lnTo>
                  <a:lnTo>
                    <a:pt x="154742" y="243703"/>
                  </a:lnTo>
                  <a:lnTo>
                    <a:pt x="157230" y="241128"/>
                  </a:lnTo>
                  <a:lnTo>
                    <a:pt x="159803" y="241128"/>
                  </a:lnTo>
                  <a:lnTo>
                    <a:pt x="162291" y="236065"/>
                  </a:lnTo>
                  <a:lnTo>
                    <a:pt x="167352" y="233577"/>
                  </a:lnTo>
                  <a:lnTo>
                    <a:pt x="172412" y="231003"/>
                  </a:lnTo>
                  <a:lnTo>
                    <a:pt x="177473" y="231003"/>
                  </a:lnTo>
                  <a:lnTo>
                    <a:pt x="182620" y="233577"/>
                  </a:lnTo>
                  <a:lnTo>
                    <a:pt x="187681" y="236065"/>
                  </a:lnTo>
                  <a:lnTo>
                    <a:pt x="190168" y="236065"/>
                  </a:lnTo>
                  <a:lnTo>
                    <a:pt x="192742" y="238640"/>
                  </a:lnTo>
                  <a:lnTo>
                    <a:pt x="207924" y="238640"/>
                  </a:lnTo>
                  <a:lnTo>
                    <a:pt x="212985" y="236065"/>
                  </a:lnTo>
                  <a:lnTo>
                    <a:pt x="220534" y="236065"/>
                  </a:lnTo>
                  <a:lnTo>
                    <a:pt x="233016" y="235001"/>
                  </a:lnTo>
                  <a:lnTo>
                    <a:pt x="245924" y="235176"/>
                  </a:lnTo>
                  <a:lnTo>
                    <a:pt x="258734" y="235791"/>
                  </a:lnTo>
                  <a:lnTo>
                    <a:pt x="268912" y="236065"/>
                  </a:lnTo>
                  <a:lnTo>
                    <a:pt x="273973" y="236065"/>
                  </a:lnTo>
                  <a:lnTo>
                    <a:pt x="285423" y="237286"/>
                  </a:lnTo>
                  <a:lnTo>
                    <a:pt x="299100" y="237364"/>
                  </a:lnTo>
                  <a:lnTo>
                    <a:pt x="313101" y="235855"/>
                  </a:lnTo>
                  <a:lnTo>
                    <a:pt x="325521" y="232318"/>
                  </a:lnTo>
                  <a:lnTo>
                    <a:pt x="332216" y="228428"/>
                  </a:lnTo>
                  <a:lnTo>
                    <a:pt x="334789" y="225940"/>
                  </a:lnTo>
                  <a:lnTo>
                    <a:pt x="334789" y="213240"/>
                  </a:lnTo>
                  <a:lnTo>
                    <a:pt x="337277" y="210751"/>
                  </a:lnTo>
                  <a:lnTo>
                    <a:pt x="340413" y="197587"/>
                  </a:lnTo>
                  <a:lnTo>
                    <a:pt x="347959" y="187436"/>
                  </a:lnTo>
                  <a:lnTo>
                    <a:pt x="352717" y="182691"/>
                  </a:lnTo>
                  <a:lnTo>
                    <a:pt x="355204" y="177542"/>
                  </a:lnTo>
                  <a:lnTo>
                    <a:pt x="357778" y="175054"/>
                  </a:lnTo>
                  <a:lnTo>
                    <a:pt x="357778" y="169991"/>
                  </a:lnTo>
                  <a:lnTo>
                    <a:pt x="360265" y="167417"/>
                  </a:lnTo>
                  <a:lnTo>
                    <a:pt x="362839" y="162354"/>
                  </a:lnTo>
                  <a:lnTo>
                    <a:pt x="365326" y="157291"/>
                  </a:lnTo>
                  <a:lnTo>
                    <a:pt x="367899" y="154802"/>
                  </a:lnTo>
                  <a:lnTo>
                    <a:pt x="380874" y="149142"/>
                  </a:lnTo>
                  <a:lnTo>
                    <a:pt x="390272" y="147376"/>
                  </a:lnTo>
                  <a:lnTo>
                    <a:pt x="390716" y="147165"/>
                  </a:lnTo>
                  <a:lnTo>
                    <a:pt x="398265" y="147165"/>
                  </a:lnTo>
                  <a:lnTo>
                    <a:pt x="403326" y="142102"/>
                  </a:lnTo>
                  <a:lnTo>
                    <a:pt x="408386" y="134465"/>
                  </a:lnTo>
                  <a:lnTo>
                    <a:pt x="419533" y="127364"/>
                  </a:lnTo>
                  <a:lnTo>
                    <a:pt x="430620" y="122048"/>
                  </a:lnTo>
                  <a:lnTo>
                    <a:pt x="431203" y="121851"/>
                  </a:lnTo>
                  <a:lnTo>
                    <a:pt x="436264" y="119277"/>
                  </a:lnTo>
                  <a:lnTo>
                    <a:pt x="441325" y="119277"/>
                  </a:lnTo>
                  <a:lnTo>
                    <a:pt x="441325" y="116788"/>
                  </a:lnTo>
                  <a:lnTo>
                    <a:pt x="442268" y="105198"/>
                  </a:lnTo>
                  <a:lnTo>
                    <a:pt x="440237" y="90724"/>
                  </a:lnTo>
                  <a:lnTo>
                    <a:pt x="438838" y="86325"/>
                  </a:lnTo>
                  <a:lnTo>
                    <a:pt x="438838" y="78517"/>
                  </a:lnTo>
                  <a:lnTo>
                    <a:pt x="436264" y="76028"/>
                  </a:lnTo>
                  <a:lnTo>
                    <a:pt x="433777" y="73454"/>
                  </a:lnTo>
                  <a:lnTo>
                    <a:pt x="431203" y="68391"/>
                  </a:lnTo>
                  <a:lnTo>
                    <a:pt x="431203" y="55777"/>
                  </a:lnTo>
                  <a:lnTo>
                    <a:pt x="436264" y="50714"/>
                  </a:lnTo>
                  <a:lnTo>
                    <a:pt x="438838" y="45651"/>
                  </a:lnTo>
                  <a:lnTo>
                    <a:pt x="441325" y="45651"/>
                  </a:lnTo>
                  <a:lnTo>
                    <a:pt x="433777" y="43077"/>
                  </a:lnTo>
                  <a:lnTo>
                    <a:pt x="426142" y="45651"/>
                  </a:lnTo>
                  <a:lnTo>
                    <a:pt x="418594" y="45651"/>
                  </a:lnTo>
                  <a:lnTo>
                    <a:pt x="406684" y="47630"/>
                  </a:lnTo>
                  <a:lnTo>
                    <a:pt x="394237" y="48007"/>
                  </a:lnTo>
                  <a:lnTo>
                    <a:pt x="382050" y="45137"/>
                  </a:lnTo>
                  <a:lnTo>
                    <a:pt x="378021" y="43077"/>
                  </a:lnTo>
                  <a:lnTo>
                    <a:pt x="375534" y="40588"/>
                  </a:lnTo>
                  <a:lnTo>
                    <a:pt x="372960" y="38014"/>
                  </a:lnTo>
                  <a:lnTo>
                    <a:pt x="372960" y="35439"/>
                  </a:lnTo>
                  <a:lnTo>
                    <a:pt x="370387" y="35439"/>
                  </a:lnTo>
                  <a:lnTo>
                    <a:pt x="370387" y="32951"/>
                  </a:lnTo>
                  <a:lnTo>
                    <a:pt x="355204" y="32951"/>
                  </a:lnTo>
                  <a:lnTo>
                    <a:pt x="350144" y="27888"/>
                  </a:lnTo>
                  <a:lnTo>
                    <a:pt x="345793" y="17416"/>
                  </a:lnTo>
                  <a:lnTo>
                    <a:pt x="344917" y="3258"/>
                  </a:lnTo>
                  <a:lnTo>
                    <a:pt x="344911" y="0"/>
                  </a:lnTo>
                  <a:lnTo>
                    <a:pt x="342338" y="2574"/>
                  </a:lnTo>
                  <a:lnTo>
                    <a:pt x="339850" y="5062"/>
                  </a:lnTo>
                  <a:lnTo>
                    <a:pt x="337277" y="7637"/>
                  </a:lnTo>
                  <a:lnTo>
                    <a:pt x="334789" y="7637"/>
                  </a:lnTo>
                  <a:lnTo>
                    <a:pt x="332216" y="10125"/>
                  </a:lnTo>
                  <a:lnTo>
                    <a:pt x="329728" y="10125"/>
                  </a:lnTo>
                  <a:lnTo>
                    <a:pt x="324668" y="12700"/>
                  </a:lnTo>
                  <a:lnTo>
                    <a:pt x="322094" y="15188"/>
                  </a:lnTo>
                  <a:lnTo>
                    <a:pt x="322094" y="17762"/>
                  </a:lnTo>
                  <a:lnTo>
                    <a:pt x="319521" y="20251"/>
                  </a:lnTo>
                  <a:lnTo>
                    <a:pt x="319521" y="38014"/>
                  </a:lnTo>
                  <a:lnTo>
                    <a:pt x="317033" y="43077"/>
                  </a:lnTo>
                  <a:lnTo>
                    <a:pt x="314460" y="48139"/>
                  </a:lnTo>
                  <a:lnTo>
                    <a:pt x="309399" y="53202"/>
                  </a:lnTo>
                  <a:lnTo>
                    <a:pt x="306912" y="55777"/>
                  </a:lnTo>
                  <a:lnTo>
                    <a:pt x="304338" y="58265"/>
                  </a:lnTo>
                  <a:lnTo>
                    <a:pt x="301851" y="60839"/>
                  </a:lnTo>
                  <a:lnTo>
                    <a:pt x="301851" y="63328"/>
                  </a:lnTo>
                  <a:lnTo>
                    <a:pt x="296790" y="70965"/>
                  </a:lnTo>
                  <a:lnTo>
                    <a:pt x="296790" y="91474"/>
                  </a:lnTo>
                  <a:lnTo>
                    <a:pt x="295961" y="108973"/>
                  </a:lnTo>
                  <a:lnTo>
                    <a:pt x="288798" y="117263"/>
                  </a:lnTo>
                  <a:lnTo>
                    <a:pt x="276546" y="119277"/>
                  </a:lnTo>
                  <a:lnTo>
                    <a:pt x="271400" y="121851"/>
                  </a:lnTo>
                  <a:lnTo>
                    <a:pt x="263851" y="121851"/>
                  </a:lnTo>
                  <a:lnTo>
                    <a:pt x="251975" y="126494"/>
                  </a:lnTo>
                  <a:lnTo>
                    <a:pt x="241714" y="133997"/>
                  </a:lnTo>
                  <a:lnTo>
                    <a:pt x="238547" y="137040"/>
                  </a:lnTo>
                  <a:lnTo>
                    <a:pt x="227414" y="142806"/>
                  </a:lnTo>
                  <a:lnTo>
                    <a:pt x="216054" y="148156"/>
                  </a:lnTo>
                  <a:lnTo>
                    <a:pt x="204270" y="151796"/>
                  </a:lnTo>
                  <a:lnTo>
                    <a:pt x="191866" y="152437"/>
                  </a:lnTo>
                  <a:lnTo>
                    <a:pt x="190168" y="152228"/>
                  </a:lnTo>
                  <a:lnTo>
                    <a:pt x="185107" y="152228"/>
                  </a:lnTo>
                  <a:lnTo>
                    <a:pt x="180047" y="149740"/>
                  </a:lnTo>
                  <a:lnTo>
                    <a:pt x="174986" y="147165"/>
                  </a:lnTo>
                  <a:lnTo>
                    <a:pt x="169925" y="147165"/>
                  </a:lnTo>
                  <a:lnTo>
                    <a:pt x="167352" y="144677"/>
                  </a:lnTo>
                  <a:lnTo>
                    <a:pt x="159803" y="144677"/>
                  </a:lnTo>
                  <a:lnTo>
                    <a:pt x="154742" y="147165"/>
                  </a:lnTo>
                  <a:lnTo>
                    <a:pt x="149681" y="149740"/>
                  </a:lnTo>
                  <a:lnTo>
                    <a:pt x="144620" y="149740"/>
                  </a:lnTo>
                  <a:lnTo>
                    <a:pt x="142047" y="152228"/>
                  </a:lnTo>
                  <a:lnTo>
                    <a:pt x="136986" y="152228"/>
                  </a:lnTo>
                  <a:lnTo>
                    <a:pt x="131925" y="154802"/>
                  </a:lnTo>
                  <a:lnTo>
                    <a:pt x="111682" y="154802"/>
                  </a:lnTo>
                  <a:lnTo>
                    <a:pt x="104048" y="157291"/>
                  </a:lnTo>
                  <a:lnTo>
                    <a:pt x="96499" y="159865"/>
                  </a:lnTo>
                  <a:lnTo>
                    <a:pt x="91181" y="162354"/>
                  </a:lnTo>
                  <a:lnTo>
                    <a:pt x="80720" y="168942"/>
                  </a:lnTo>
                  <a:lnTo>
                    <a:pt x="68922" y="174183"/>
                  </a:lnTo>
                  <a:lnTo>
                    <a:pt x="65877" y="175054"/>
                  </a:lnTo>
                  <a:lnTo>
                    <a:pt x="55755" y="177542"/>
                  </a:lnTo>
                  <a:lnTo>
                    <a:pt x="43060" y="177542"/>
                  </a:lnTo>
                  <a:lnTo>
                    <a:pt x="29108" y="179840"/>
                  </a:lnTo>
                  <a:lnTo>
                    <a:pt x="16917" y="182813"/>
                  </a:lnTo>
                  <a:lnTo>
                    <a:pt x="5775" y="187139"/>
                  </a:lnTo>
                  <a:lnTo>
                    <a:pt x="0" y="190242"/>
                  </a:lnTo>
                  <a:lnTo>
                    <a:pt x="2573" y="192817"/>
                  </a:lnTo>
                  <a:lnTo>
                    <a:pt x="5060" y="195305"/>
                  </a:lnTo>
                  <a:lnTo>
                    <a:pt x="7634" y="195305"/>
                  </a:lnTo>
                  <a:lnTo>
                    <a:pt x="10121" y="197880"/>
                  </a:lnTo>
                  <a:lnTo>
                    <a:pt x="22816" y="197880"/>
                  </a:lnTo>
                  <a:lnTo>
                    <a:pt x="27877" y="195305"/>
                  </a:lnTo>
                  <a:lnTo>
                    <a:pt x="40845" y="194828"/>
                  </a:lnTo>
                  <a:lnTo>
                    <a:pt x="54503" y="195395"/>
                  </a:lnTo>
                  <a:lnTo>
                    <a:pt x="65638" y="200003"/>
                  </a:lnTo>
                  <a:lnTo>
                    <a:pt x="70938" y="210751"/>
                  </a:lnTo>
                  <a:lnTo>
                    <a:pt x="68298" y="224549"/>
                  </a:lnTo>
                  <a:lnTo>
                    <a:pt x="58894" y="232805"/>
                  </a:lnTo>
                  <a:lnTo>
                    <a:pt x="46817" y="237230"/>
                  </a:lnTo>
                  <a:lnTo>
                    <a:pt x="40572" y="238640"/>
                  </a:lnTo>
                  <a:lnTo>
                    <a:pt x="73425" y="238640"/>
                  </a:lnTo>
                  <a:lnTo>
                    <a:pt x="75998" y="236065"/>
                  </a:lnTo>
                  <a:lnTo>
                    <a:pt x="75998" y="238640"/>
                  </a:lnTo>
                  <a:lnTo>
                    <a:pt x="78486" y="241128"/>
                  </a:lnTo>
                  <a:lnTo>
                    <a:pt x="81059" y="241128"/>
                  </a:lnTo>
                  <a:lnTo>
                    <a:pt x="81059" y="246191"/>
                  </a:lnTo>
                  <a:lnTo>
                    <a:pt x="78486" y="248765"/>
                  </a:lnTo>
                  <a:lnTo>
                    <a:pt x="78486" y="251254"/>
                  </a:lnTo>
                  <a:lnTo>
                    <a:pt x="81059" y="248765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683116" y="4270769"/>
              <a:ext cx="1032504" cy="637060"/>
            </a:xfrm>
            <a:custGeom>
              <a:avLst/>
              <a:gdLst/>
              <a:ahLst/>
              <a:cxnLst/>
              <a:rect l="l" t="t" r="r" b="b"/>
              <a:pathLst>
                <a:path w="1032504" h="637060">
                  <a:moveTo>
                    <a:pt x="586118" y="621872"/>
                  </a:moveTo>
                  <a:lnTo>
                    <a:pt x="588691" y="619297"/>
                  </a:lnTo>
                  <a:lnTo>
                    <a:pt x="596881" y="608156"/>
                  </a:lnTo>
                  <a:lnTo>
                    <a:pt x="608216" y="601665"/>
                  </a:lnTo>
                  <a:lnTo>
                    <a:pt x="616483" y="599046"/>
                  </a:lnTo>
                  <a:lnTo>
                    <a:pt x="624117" y="596557"/>
                  </a:lnTo>
                  <a:lnTo>
                    <a:pt x="631666" y="591237"/>
                  </a:lnTo>
                  <a:lnTo>
                    <a:pt x="636812" y="586174"/>
                  </a:lnTo>
                  <a:lnTo>
                    <a:pt x="636812" y="578537"/>
                  </a:lnTo>
                  <a:lnTo>
                    <a:pt x="639300" y="576049"/>
                  </a:lnTo>
                  <a:lnTo>
                    <a:pt x="644361" y="568411"/>
                  </a:lnTo>
                  <a:lnTo>
                    <a:pt x="651995" y="565923"/>
                  </a:lnTo>
                  <a:lnTo>
                    <a:pt x="657056" y="563349"/>
                  </a:lnTo>
                  <a:lnTo>
                    <a:pt x="659543" y="560860"/>
                  </a:lnTo>
                  <a:lnTo>
                    <a:pt x="662117" y="560860"/>
                  </a:lnTo>
                  <a:lnTo>
                    <a:pt x="667177" y="558286"/>
                  </a:lnTo>
                  <a:lnTo>
                    <a:pt x="669665" y="555797"/>
                  </a:lnTo>
                  <a:lnTo>
                    <a:pt x="674726" y="555797"/>
                  </a:lnTo>
                  <a:lnTo>
                    <a:pt x="677299" y="553223"/>
                  </a:lnTo>
                  <a:lnTo>
                    <a:pt x="682360" y="550734"/>
                  </a:lnTo>
                  <a:lnTo>
                    <a:pt x="692613" y="545045"/>
                  </a:lnTo>
                  <a:lnTo>
                    <a:pt x="702713" y="535608"/>
                  </a:lnTo>
                  <a:lnTo>
                    <a:pt x="710409" y="527909"/>
                  </a:lnTo>
                  <a:lnTo>
                    <a:pt x="720433" y="520184"/>
                  </a:lnTo>
                  <a:lnTo>
                    <a:pt x="730445" y="512097"/>
                  </a:lnTo>
                  <a:lnTo>
                    <a:pt x="733226" y="510146"/>
                  </a:lnTo>
                  <a:lnTo>
                    <a:pt x="738287" y="507657"/>
                  </a:lnTo>
                  <a:lnTo>
                    <a:pt x="743348" y="505083"/>
                  </a:lnTo>
                  <a:lnTo>
                    <a:pt x="745921" y="500020"/>
                  </a:lnTo>
                  <a:lnTo>
                    <a:pt x="758238" y="493987"/>
                  </a:lnTo>
                  <a:lnTo>
                    <a:pt x="770554" y="492434"/>
                  </a:lnTo>
                  <a:lnTo>
                    <a:pt x="776286" y="492383"/>
                  </a:lnTo>
                  <a:lnTo>
                    <a:pt x="781347" y="489894"/>
                  </a:lnTo>
                  <a:lnTo>
                    <a:pt x="791469" y="489894"/>
                  </a:lnTo>
                  <a:lnTo>
                    <a:pt x="796530" y="487320"/>
                  </a:lnTo>
                  <a:lnTo>
                    <a:pt x="799103" y="484831"/>
                  </a:lnTo>
                  <a:lnTo>
                    <a:pt x="801591" y="479769"/>
                  </a:lnTo>
                  <a:lnTo>
                    <a:pt x="804164" y="474706"/>
                  </a:lnTo>
                  <a:lnTo>
                    <a:pt x="809225" y="469643"/>
                  </a:lnTo>
                  <a:lnTo>
                    <a:pt x="817031" y="467069"/>
                  </a:lnTo>
                  <a:lnTo>
                    <a:pt x="825835" y="465127"/>
                  </a:lnTo>
                  <a:lnTo>
                    <a:pt x="839565" y="465569"/>
                  </a:lnTo>
                  <a:lnTo>
                    <a:pt x="849969" y="467069"/>
                  </a:lnTo>
                  <a:lnTo>
                    <a:pt x="862579" y="467069"/>
                  </a:lnTo>
                  <a:lnTo>
                    <a:pt x="877855" y="470740"/>
                  </a:lnTo>
                  <a:lnTo>
                    <a:pt x="886358" y="478096"/>
                  </a:lnTo>
                  <a:lnTo>
                    <a:pt x="887969" y="479769"/>
                  </a:lnTo>
                  <a:lnTo>
                    <a:pt x="890456" y="484831"/>
                  </a:lnTo>
                  <a:lnTo>
                    <a:pt x="903151" y="484831"/>
                  </a:lnTo>
                  <a:lnTo>
                    <a:pt x="905639" y="482257"/>
                  </a:lnTo>
                  <a:lnTo>
                    <a:pt x="905639" y="479769"/>
                  </a:lnTo>
                  <a:lnTo>
                    <a:pt x="908212" y="477194"/>
                  </a:lnTo>
                  <a:lnTo>
                    <a:pt x="908212" y="474706"/>
                  </a:lnTo>
                  <a:lnTo>
                    <a:pt x="905639" y="472131"/>
                  </a:lnTo>
                  <a:lnTo>
                    <a:pt x="898091" y="472131"/>
                  </a:lnTo>
                  <a:lnTo>
                    <a:pt x="898091" y="469643"/>
                  </a:lnTo>
                  <a:lnTo>
                    <a:pt x="895517" y="467069"/>
                  </a:lnTo>
                  <a:lnTo>
                    <a:pt x="895517" y="461834"/>
                  </a:lnTo>
                  <a:lnTo>
                    <a:pt x="902972" y="448506"/>
                  </a:lnTo>
                  <a:lnTo>
                    <a:pt x="912374" y="438385"/>
                  </a:lnTo>
                  <a:lnTo>
                    <a:pt x="923178" y="430915"/>
                  </a:lnTo>
                  <a:lnTo>
                    <a:pt x="934839" y="425543"/>
                  </a:lnTo>
                  <a:lnTo>
                    <a:pt x="946813" y="421714"/>
                  </a:lnTo>
                  <a:lnTo>
                    <a:pt x="958554" y="418873"/>
                  </a:lnTo>
                  <a:lnTo>
                    <a:pt x="974079" y="415655"/>
                  </a:lnTo>
                  <a:lnTo>
                    <a:pt x="987604" y="412019"/>
                  </a:lnTo>
                  <a:lnTo>
                    <a:pt x="996568" y="408871"/>
                  </a:lnTo>
                  <a:lnTo>
                    <a:pt x="997078" y="408631"/>
                  </a:lnTo>
                  <a:lnTo>
                    <a:pt x="989444" y="408631"/>
                  </a:lnTo>
                  <a:lnTo>
                    <a:pt x="976834" y="411120"/>
                  </a:lnTo>
                  <a:lnTo>
                    <a:pt x="974261" y="413694"/>
                  </a:lnTo>
                  <a:lnTo>
                    <a:pt x="966713" y="413694"/>
                  </a:lnTo>
                  <a:lnTo>
                    <a:pt x="966713" y="416183"/>
                  </a:lnTo>
                  <a:lnTo>
                    <a:pt x="964139" y="416183"/>
                  </a:lnTo>
                  <a:lnTo>
                    <a:pt x="961566" y="413694"/>
                  </a:lnTo>
                  <a:lnTo>
                    <a:pt x="959078" y="413694"/>
                  </a:lnTo>
                  <a:lnTo>
                    <a:pt x="959078" y="411120"/>
                  </a:lnTo>
                  <a:lnTo>
                    <a:pt x="956505" y="411120"/>
                  </a:lnTo>
                  <a:lnTo>
                    <a:pt x="956505" y="385806"/>
                  </a:lnTo>
                  <a:lnTo>
                    <a:pt x="964139" y="378168"/>
                  </a:lnTo>
                  <a:lnTo>
                    <a:pt x="964139" y="375680"/>
                  </a:lnTo>
                  <a:lnTo>
                    <a:pt x="969200" y="373106"/>
                  </a:lnTo>
                  <a:lnTo>
                    <a:pt x="974261" y="370617"/>
                  </a:lnTo>
                  <a:lnTo>
                    <a:pt x="976834" y="370617"/>
                  </a:lnTo>
                  <a:lnTo>
                    <a:pt x="979322" y="368043"/>
                  </a:lnTo>
                  <a:lnTo>
                    <a:pt x="981895" y="368043"/>
                  </a:lnTo>
                  <a:lnTo>
                    <a:pt x="984383" y="365554"/>
                  </a:lnTo>
                  <a:lnTo>
                    <a:pt x="989444" y="362980"/>
                  </a:lnTo>
                  <a:lnTo>
                    <a:pt x="992017" y="357917"/>
                  </a:lnTo>
                  <a:lnTo>
                    <a:pt x="997078" y="357917"/>
                  </a:lnTo>
                  <a:lnTo>
                    <a:pt x="1002139" y="355343"/>
                  </a:lnTo>
                  <a:lnTo>
                    <a:pt x="1004626" y="355343"/>
                  </a:lnTo>
                  <a:lnTo>
                    <a:pt x="1009687" y="352854"/>
                  </a:lnTo>
                  <a:lnTo>
                    <a:pt x="1026506" y="348557"/>
                  </a:lnTo>
                  <a:lnTo>
                    <a:pt x="1032487" y="340769"/>
                  </a:lnTo>
                  <a:lnTo>
                    <a:pt x="1032504" y="340154"/>
                  </a:lnTo>
                  <a:lnTo>
                    <a:pt x="1025052" y="336080"/>
                  </a:lnTo>
                  <a:lnTo>
                    <a:pt x="1010067" y="336775"/>
                  </a:lnTo>
                  <a:lnTo>
                    <a:pt x="1004626" y="337666"/>
                  </a:lnTo>
                  <a:lnTo>
                    <a:pt x="991227" y="339532"/>
                  </a:lnTo>
                  <a:lnTo>
                    <a:pt x="979668" y="337777"/>
                  </a:lnTo>
                  <a:lnTo>
                    <a:pt x="979322" y="337666"/>
                  </a:lnTo>
                  <a:lnTo>
                    <a:pt x="976834" y="337666"/>
                  </a:lnTo>
                  <a:lnTo>
                    <a:pt x="971774" y="334920"/>
                  </a:lnTo>
                  <a:lnTo>
                    <a:pt x="969200" y="332345"/>
                  </a:lnTo>
                  <a:lnTo>
                    <a:pt x="966713" y="329857"/>
                  </a:lnTo>
                  <a:lnTo>
                    <a:pt x="964139" y="327283"/>
                  </a:lnTo>
                  <a:lnTo>
                    <a:pt x="964139" y="329857"/>
                  </a:lnTo>
                  <a:lnTo>
                    <a:pt x="956505" y="329857"/>
                  </a:lnTo>
                  <a:lnTo>
                    <a:pt x="956505" y="327283"/>
                  </a:lnTo>
                  <a:lnTo>
                    <a:pt x="954018" y="327283"/>
                  </a:lnTo>
                  <a:lnTo>
                    <a:pt x="954018" y="324794"/>
                  </a:lnTo>
                  <a:lnTo>
                    <a:pt x="948957" y="324794"/>
                  </a:lnTo>
                  <a:lnTo>
                    <a:pt x="946383" y="327283"/>
                  </a:lnTo>
                  <a:lnTo>
                    <a:pt x="938578" y="329857"/>
                  </a:lnTo>
                  <a:lnTo>
                    <a:pt x="931029" y="332345"/>
                  </a:lnTo>
                  <a:lnTo>
                    <a:pt x="923395" y="334920"/>
                  </a:lnTo>
                  <a:lnTo>
                    <a:pt x="911702" y="338286"/>
                  </a:lnTo>
                  <a:lnTo>
                    <a:pt x="900009" y="343275"/>
                  </a:lnTo>
                  <a:lnTo>
                    <a:pt x="893030" y="347791"/>
                  </a:lnTo>
                  <a:lnTo>
                    <a:pt x="890456" y="347791"/>
                  </a:lnTo>
                  <a:lnTo>
                    <a:pt x="887969" y="350280"/>
                  </a:lnTo>
                  <a:lnTo>
                    <a:pt x="882908" y="352854"/>
                  </a:lnTo>
                  <a:lnTo>
                    <a:pt x="877847" y="357917"/>
                  </a:lnTo>
                  <a:lnTo>
                    <a:pt x="865152" y="357917"/>
                  </a:lnTo>
                  <a:lnTo>
                    <a:pt x="862579" y="355343"/>
                  </a:lnTo>
                  <a:lnTo>
                    <a:pt x="860091" y="355343"/>
                  </a:lnTo>
                  <a:lnTo>
                    <a:pt x="860091" y="352854"/>
                  </a:lnTo>
                  <a:lnTo>
                    <a:pt x="855030" y="352854"/>
                  </a:lnTo>
                  <a:lnTo>
                    <a:pt x="855030" y="368043"/>
                  </a:lnTo>
                  <a:lnTo>
                    <a:pt x="849969" y="370617"/>
                  </a:lnTo>
                  <a:lnTo>
                    <a:pt x="842335" y="375680"/>
                  </a:lnTo>
                  <a:lnTo>
                    <a:pt x="832213" y="375680"/>
                  </a:lnTo>
                  <a:lnTo>
                    <a:pt x="832213" y="373106"/>
                  </a:lnTo>
                  <a:lnTo>
                    <a:pt x="829726" y="375680"/>
                  </a:lnTo>
                  <a:lnTo>
                    <a:pt x="824665" y="375680"/>
                  </a:lnTo>
                  <a:lnTo>
                    <a:pt x="819518" y="378168"/>
                  </a:lnTo>
                  <a:lnTo>
                    <a:pt x="817031" y="378168"/>
                  </a:lnTo>
                  <a:lnTo>
                    <a:pt x="805936" y="380745"/>
                  </a:lnTo>
                  <a:lnTo>
                    <a:pt x="794196" y="383126"/>
                  </a:lnTo>
                  <a:lnTo>
                    <a:pt x="781080" y="383898"/>
                  </a:lnTo>
                  <a:lnTo>
                    <a:pt x="773713" y="383231"/>
                  </a:lnTo>
                  <a:lnTo>
                    <a:pt x="771226" y="383231"/>
                  </a:lnTo>
                  <a:lnTo>
                    <a:pt x="768652" y="378168"/>
                  </a:lnTo>
                  <a:lnTo>
                    <a:pt x="768652" y="368043"/>
                  </a:lnTo>
                  <a:lnTo>
                    <a:pt x="766165" y="362980"/>
                  </a:lnTo>
                  <a:lnTo>
                    <a:pt x="761104" y="360491"/>
                  </a:lnTo>
                  <a:lnTo>
                    <a:pt x="758531" y="357917"/>
                  </a:lnTo>
                  <a:lnTo>
                    <a:pt x="758531" y="350280"/>
                  </a:lnTo>
                  <a:lnTo>
                    <a:pt x="761104" y="347791"/>
                  </a:lnTo>
                  <a:lnTo>
                    <a:pt x="763591" y="345217"/>
                  </a:lnTo>
                  <a:lnTo>
                    <a:pt x="763591" y="334920"/>
                  </a:lnTo>
                  <a:lnTo>
                    <a:pt x="758531" y="329857"/>
                  </a:lnTo>
                  <a:lnTo>
                    <a:pt x="753470" y="327283"/>
                  </a:lnTo>
                  <a:lnTo>
                    <a:pt x="743348" y="327283"/>
                  </a:lnTo>
                  <a:lnTo>
                    <a:pt x="738287" y="322220"/>
                  </a:lnTo>
                  <a:lnTo>
                    <a:pt x="732185" y="308901"/>
                  </a:lnTo>
                  <a:lnTo>
                    <a:pt x="728464" y="296310"/>
                  </a:lnTo>
                  <a:lnTo>
                    <a:pt x="728165" y="294331"/>
                  </a:lnTo>
                  <a:lnTo>
                    <a:pt x="728165" y="289268"/>
                  </a:lnTo>
                  <a:lnTo>
                    <a:pt x="730739" y="286780"/>
                  </a:lnTo>
                  <a:lnTo>
                    <a:pt x="733226" y="284205"/>
                  </a:lnTo>
                  <a:lnTo>
                    <a:pt x="733226" y="281717"/>
                  </a:lnTo>
                  <a:lnTo>
                    <a:pt x="735799" y="281717"/>
                  </a:lnTo>
                  <a:lnTo>
                    <a:pt x="735799" y="279143"/>
                  </a:lnTo>
                  <a:lnTo>
                    <a:pt x="738287" y="274080"/>
                  </a:lnTo>
                  <a:lnTo>
                    <a:pt x="735799" y="269017"/>
                  </a:lnTo>
                  <a:lnTo>
                    <a:pt x="735799" y="261380"/>
                  </a:lnTo>
                  <a:lnTo>
                    <a:pt x="733226" y="258891"/>
                  </a:lnTo>
                  <a:lnTo>
                    <a:pt x="733226" y="256317"/>
                  </a:lnTo>
                  <a:lnTo>
                    <a:pt x="734164" y="243138"/>
                  </a:lnTo>
                  <a:lnTo>
                    <a:pt x="737614" y="231572"/>
                  </a:lnTo>
                  <a:lnTo>
                    <a:pt x="744532" y="220167"/>
                  </a:lnTo>
                  <a:lnTo>
                    <a:pt x="745921" y="218388"/>
                  </a:lnTo>
                  <a:lnTo>
                    <a:pt x="748409" y="215814"/>
                  </a:lnTo>
                  <a:lnTo>
                    <a:pt x="748409" y="213240"/>
                  </a:lnTo>
                  <a:lnTo>
                    <a:pt x="750982" y="210751"/>
                  </a:lnTo>
                  <a:lnTo>
                    <a:pt x="750982" y="208177"/>
                  </a:lnTo>
                  <a:lnTo>
                    <a:pt x="745921" y="202942"/>
                  </a:lnTo>
                  <a:lnTo>
                    <a:pt x="740860" y="200368"/>
                  </a:lnTo>
                  <a:lnTo>
                    <a:pt x="733226" y="197880"/>
                  </a:lnTo>
                  <a:lnTo>
                    <a:pt x="728165" y="195305"/>
                  </a:lnTo>
                  <a:lnTo>
                    <a:pt x="720531" y="192817"/>
                  </a:lnTo>
                  <a:lnTo>
                    <a:pt x="712983" y="190242"/>
                  </a:lnTo>
                  <a:lnTo>
                    <a:pt x="705348" y="185180"/>
                  </a:lnTo>
                  <a:lnTo>
                    <a:pt x="696889" y="179294"/>
                  </a:lnTo>
                  <a:lnTo>
                    <a:pt x="687743" y="170353"/>
                  </a:lnTo>
                  <a:lnTo>
                    <a:pt x="680499" y="156834"/>
                  </a:lnTo>
                  <a:lnTo>
                    <a:pt x="679872" y="154803"/>
                  </a:lnTo>
                  <a:lnTo>
                    <a:pt x="679872" y="139614"/>
                  </a:lnTo>
                  <a:lnTo>
                    <a:pt x="667177" y="139614"/>
                  </a:lnTo>
                  <a:lnTo>
                    <a:pt x="664604" y="134551"/>
                  </a:lnTo>
                  <a:lnTo>
                    <a:pt x="667177" y="131977"/>
                  </a:lnTo>
                  <a:lnTo>
                    <a:pt x="667177" y="124425"/>
                  </a:lnTo>
                  <a:lnTo>
                    <a:pt x="669665" y="119277"/>
                  </a:lnTo>
                  <a:lnTo>
                    <a:pt x="674726" y="114214"/>
                  </a:lnTo>
                  <a:lnTo>
                    <a:pt x="677299" y="111725"/>
                  </a:lnTo>
                  <a:lnTo>
                    <a:pt x="679872" y="109151"/>
                  </a:lnTo>
                  <a:lnTo>
                    <a:pt x="679872" y="104088"/>
                  </a:lnTo>
                  <a:lnTo>
                    <a:pt x="682360" y="101600"/>
                  </a:lnTo>
                  <a:lnTo>
                    <a:pt x="682360" y="99025"/>
                  </a:lnTo>
                  <a:lnTo>
                    <a:pt x="672238" y="99025"/>
                  </a:lnTo>
                  <a:lnTo>
                    <a:pt x="667177" y="91474"/>
                  </a:lnTo>
                  <a:lnTo>
                    <a:pt x="664604" y="88900"/>
                  </a:lnTo>
                  <a:lnTo>
                    <a:pt x="664604" y="60839"/>
                  </a:lnTo>
                  <a:lnTo>
                    <a:pt x="662117" y="58265"/>
                  </a:lnTo>
                  <a:lnTo>
                    <a:pt x="662117" y="50714"/>
                  </a:lnTo>
                  <a:lnTo>
                    <a:pt x="659543" y="45651"/>
                  </a:lnTo>
                  <a:lnTo>
                    <a:pt x="651995" y="40588"/>
                  </a:lnTo>
                  <a:lnTo>
                    <a:pt x="646934" y="38014"/>
                  </a:lnTo>
                  <a:lnTo>
                    <a:pt x="644361" y="35525"/>
                  </a:lnTo>
                  <a:lnTo>
                    <a:pt x="641873" y="30462"/>
                  </a:lnTo>
                  <a:lnTo>
                    <a:pt x="636812" y="27888"/>
                  </a:lnTo>
                  <a:lnTo>
                    <a:pt x="631665" y="30462"/>
                  </a:lnTo>
                  <a:lnTo>
                    <a:pt x="603874" y="30462"/>
                  </a:lnTo>
                  <a:lnTo>
                    <a:pt x="603874" y="32951"/>
                  </a:lnTo>
                  <a:lnTo>
                    <a:pt x="601300" y="35525"/>
                  </a:lnTo>
                  <a:lnTo>
                    <a:pt x="598813" y="38014"/>
                  </a:lnTo>
                  <a:lnTo>
                    <a:pt x="591178" y="40588"/>
                  </a:lnTo>
                  <a:lnTo>
                    <a:pt x="581057" y="40588"/>
                  </a:lnTo>
                  <a:lnTo>
                    <a:pt x="578483" y="38014"/>
                  </a:lnTo>
                  <a:lnTo>
                    <a:pt x="575996" y="38014"/>
                  </a:lnTo>
                  <a:lnTo>
                    <a:pt x="568362" y="40588"/>
                  </a:lnTo>
                  <a:lnTo>
                    <a:pt x="563301" y="40588"/>
                  </a:lnTo>
                  <a:lnTo>
                    <a:pt x="555495" y="43077"/>
                  </a:lnTo>
                  <a:lnTo>
                    <a:pt x="550434" y="43077"/>
                  </a:lnTo>
                  <a:lnTo>
                    <a:pt x="545373" y="45651"/>
                  </a:lnTo>
                  <a:lnTo>
                    <a:pt x="515008" y="45651"/>
                  </a:lnTo>
                  <a:lnTo>
                    <a:pt x="507374" y="43077"/>
                  </a:lnTo>
                  <a:lnTo>
                    <a:pt x="499825" y="43077"/>
                  </a:lnTo>
                  <a:lnTo>
                    <a:pt x="494764" y="45651"/>
                  </a:lnTo>
                  <a:lnTo>
                    <a:pt x="491159" y="65126"/>
                  </a:lnTo>
                  <a:lnTo>
                    <a:pt x="487020" y="75326"/>
                  </a:lnTo>
                  <a:lnTo>
                    <a:pt x="484557" y="78602"/>
                  </a:lnTo>
                  <a:lnTo>
                    <a:pt x="482069" y="81348"/>
                  </a:lnTo>
                  <a:lnTo>
                    <a:pt x="471948" y="81348"/>
                  </a:lnTo>
                  <a:lnTo>
                    <a:pt x="464313" y="78602"/>
                  </a:lnTo>
                  <a:lnTo>
                    <a:pt x="461826" y="70965"/>
                  </a:lnTo>
                  <a:lnTo>
                    <a:pt x="459253" y="63328"/>
                  </a:lnTo>
                  <a:lnTo>
                    <a:pt x="459253" y="55777"/>
                  </a:lnTo>
                  <a:lnTo>
                    <a:pt x="454192" y="60839"/>
                  </a:lnTo>
                  <a:lnTo>
                    <a:pt x="439009" y="60839"/>
                  </a:lnTo>
                  <a:lnTo>
                    <a:pt x="433691" y="55777"/>
                  </a:lnTo>
                  <a:lnTo>
                    <a:pt x="431203" y="48139"/>
                  </a:lnTo>
                  <a:lnTo>
                    <a:pt x="426142" y="43077"/>
                  </a:lnTo>
                  <a:lnTo>
                    <a:pt x="426142" y="35525"/>
                  </a:lnTo>
                  <a:lnTo>
                    <a:pt x="428630" y="30462"/>
                  </a:lnTo>
                  <a:lnTo>
                    <a:pt x="428630" y="22825"/>
                  </a:lnTo>
                  <a:lnTo>
                    <a:pt x="423569" y="17762"/>
                  </a:lnTo>
                  <a:lnTo>
                    <a:pt x="415494" y="12672"/>
                  </a:lnTo>
                  <a:lnTo>
                    <a:pt x="404333" y="9570"/>
                  </a:lnTo>
                  <a:lnTo>
                    <a:pt x="391088" y="7987"/>
                  </a:lnTo>
                  <a:lnTo>
                    <a:pt x="376762" y="7450"/>
                  </a:lnTo>
                  <a:lnTo>
                    <a:pt x="362357" y="7490"/>
                  </a:lnTo>
                  <a:lnTo>
                    <a:pt x="348877" y="7635"/>
                  </a:lnTo>
                  <a:lnTo>
                    <a:pt x="347570" y="7637"/>
                  </a:lnTo>
                  <a:lnTo>
                    <a:pt x="342509" y="10125"/>
                  </a:lnTo>
                  <a:lnTo>
                    <a:pt x="304338" y="10125"/>
                  </a:lnTo>
                  <a:lnTo>
                    <a:pt x="299277" y="7637"/>
                  </a:lnTo>
                  <a:lnTo>
                    <a:pt x="296704" y="5062"/>
                  </a:lnTo>
                  <a:lnTo>
                    <a:pt x="294217" y="5062"/>
                  </a:lnTo>
                  <a:lnTo>
                    <a:pt x="291643" y="2574"/>
                  </a:lnTo>
                  <a:lnTo>
                    <a:pt x="289156" y="2574"/>
                  </a:lnTo>
                  <a:lnTo>
                    <a:pt x="286582" y="0"/>
                  </a:lnTo>
                  <a:lnTo>
                    <a:pt x="279034" y="0"/>
                  </a:lnTo>
                  <a:lnTo>
                    <a:pt x="276461" y="2574"/>
                  </a:lnTo>
                  <a:lnTo>
                    <a:pt x="273973" y="5062"/>
                  </a:lnTo>
                  <a:lnTo>
                    <a:pt x="271400" y="5062"/>
                  </a:lnTo>
                  <a:lnTo>
                    <a:pt x="266339" y="7637"/>
                  </a:lnTo>
                  <a:lnTo>
                    <a:pt x="263851" y="10125"/>
                  </a:lnTo>
                  <a:lnTo>
                    <a:pt x="258790" y="12700"/>
                  </a:lnTo>
                  <a:lnTo>
                    <a:pt x="256217" y="15188"/>
                  </a:lnTo>
                  <a:lnTo>
                    <a:pt x="251156" y="15188"/>
                  </a:lnTo>
                  <a:lnTo>
                    <a:pt x="248583" y="17762"/>
                  </a:lnTo>
                  <a:lnTo>
                    <a:pt x="241034" y="20251"/>
                  </a:lnTo>
                  <a:lnTo>
                    <a:pt x="238461" y="20251"/>
                  </a:lnTo>
                  <a:lnTo>
                    <a:pt x="235974" y="27888"/>
                  </a:lnTo>
                  <a:lnTo>
                    <a:pt x="235974" y="35525"/>
                  </a:lnTo>
                  <a:lnTo>
                    <a:pt x="238461" y="40588"/>
                  </a:lnTo>
                  <a:lnTo>
                    <a:pt x="238461" y="45651"/>
                  </a:lnTo>
                  <a:lnTo>
                    <a:pt x="235974" y="48139"/>
                  </a:lnTo>
                  <a:lnTo>
                    <a:pt x="235974" y="50714"/>
                  </a:lnTo>
                  <a:lnTo>
                    <a:pt x="233400" y="50714"/>
                  </a:lnTo>
                  <a:lnTo>
                    <a:pt x="230913" y="53202"/>
                  </a:lnTo>
                  <a:lnTo>
                    <a:pt x="223278" y="58265"/>
                  </a:lnTo>
                  <a:lnTo>
                    <a:pt x="210669" y="60839"/>
                  </a:lnTo>
                  <a:lnTo>
                    <a:pt x="205523" y="63328"/>
                  </a:lnTo>
                  <a:lnTo>
                    <a:pt x="203035" y="65902"/>
                  </a:lnTo>
                  <a:lnTo>
                    <a:pt x="200462" y="65902"/>
                  </a:lnTo>
                  <a:lnTo>
                    <a:pt x="195401" y="70965"/>
                  </a:lnTo>
                  <a:lnTo>
                    <a:pt x="192913" y="76028"/>
                  </a:lnTo>
                  <a:lnTo>
                    <a:pt x="187852" y="81348"/>
                  </a:lnTo>
                  <a:lnTo>
                    <a:pt x="185279" y="83837"/>
                  </a:lnTo>
                  <a:lnTo>
                    <a:pt x="182791" y="86411"/>
                  </a:lnTo>
                  <a:lnTo>
                    <a:pt x="180047" y="91474"/>
                  </a:lnTo>
                  <a:lnTo>
                    <a:pt x="177473" y="96537"/>
                  </a:lnTo>
                  <a:lnTo>
                    <a:pt x="169925" y="99025"/>
                  </a:lnTo>
                  <a:lnTo>
                    <a:pt x="164864" y="101600"/>
                  </a:lnTo>
                  <a:lnTo>
                    <a:pt x="162291" y="104088"/>
                  </a:lnTo>
                  <a:lnTo>
                    <a:pt x="157230" y="106663"/>
                  </a:lnTo>
                  <a:lnTo>
                    <a:pt x="157230" y="111725"/>
                  </a:lnTo>
                  <a:lnTo>
                    <a:pt x="154656" y="114214"/>
                  </a:lnTo>
                  <a:lnTo>
                    <a:pt x="154656" y="116788"/>
                  </a:lnTo>
                  <a:lnTo>
                    <a:pt x="152169" y="119277"/>
                  </a:lnTo>
                  <a:lnTo>
                    <a:pt x="152169" y="126914"/>
                  </a:lnTo>
                  <a:lnTo>
                    <a:pt x="149596" y="129488"/>
                  </a:lnTo>
                  <a:lnTo>
                    <a:pt x="141280" y="141967"/>
                  </a:lnTo>
                  <a:lnTo>
                    <a:pt x="132781" y="148926"/>
                  </a:lnTo>
                  <a:lnTo>
                    <a:pt x="131925" y="149740"/>
                  </a:lnTo>
                  <a:lnTo>
                    <a:pt x="126865" y="152228"/>
                  </a:lnTo>
                  <a:lnTo>
                    <a:pt x="124291" y="152228"/>
                  </a:lnTo>
                  <a:lnTo>
                    <a:pt x="121804" y="157291"/>
                  </a:lnTo>
                  <a:lnTo>
                    <a:pt x="119230" y="159865"/>
                  </a:lnTo>
                  <a:lnTo>
                    <a:pt x="119230" y="167503"/>
                  </a:lnTo>
                  <a:lnTo>
                    <a:pt x="121804" y="172565"/>
                  </a:lnTo>
                  <a:lnTo>
                    <a:pt x="123431" y="185621"/>
                  </a:lnTo>
                  <a:lnTo>
                    <a:pt x="121570" y="198142"/>
                  </a:lnTo>
                  <a:lnTo>
                    <a:pt x="119230" y="202942"/>
                  </a:lnTo>
                  <a:lnTo>
                    <a:pt x="114169" y="208177"/>
                  </a:lnTo>
                  <a:lnTo>
                    <a:pt x="111596" y="208177"/>
                  </a:lnTo>
                  <a:lnTo>
                    <a:pt x="109109" y="210751"/>
                  </a:lnTo>
                  <a:lnTo>
                    <a:pt x="106535" y="210751"/>
                  </a:lnTo>
                  <a:lnTo>
                    <a:pt x="106535" y="215814"/>
                  </a:lnTo>
                  <a:lnTo>
                    <a:pt x="109109" y="218388"/>
                  </a:lnTo>
                  <a:lnTo>
                    <a:pt x="111596" y="223451"/>
                  </a:lnTo>
                  <a:lnTo>
                    <a:pt x="106535" y="231003"/>
                  </a:lnTo>
                  <a:lnTo>
                    <a:pt x="104048" y="236065"/>
                  </a:lnTo>
                  <a:lnTo>
                    <a:pt x="98987" y="241128"/>
                  </a:lnTo>
                  <a:lnTo>
                    <a:pt x="93926" y="243703"/>
                  </a:lnTo>
                  <a:lnTo>
                    <a:pt x="91353" y="246191"/>
                  </a:lnTo>
                  <a:lnTo>
                    <a:pt x="88865" y="248765"/>
                  </a:lnTo>
                  <a:lnTo>
                    <a:pt x="86292" y="251254"/>
                  </a:lnTo>
                  <a:lnTo>
                    <a:pt x="86292" y="253828"/>
                  </a:lnTo>
                  <a:lnTo>
                    <a:pt x="83804" y="256317"/>
                  </a:lnTo>
                  <a:lnTo>
                    <a:pt x="81231" y="258891"/>
                  </a:lnTo>
                  <a:lnTo>
                    <a:pt x="78743" y="263954"/>
                  </a:lnTo>
                  <a:lnTo>
                    <a:pt x="73682" y="269017"/>
                  </a:lnTo>
                  <a:lnTo>
                    <a:pt x="64212" y="276812"/>
                  </a:lnTo>
                  <a:lnTo>
                    <a:pt x="52965" y="283949"/>
                  </a:lnTo>
                  <a:lnTo>
                    <a:pt x="43060" y="289268"/>
                  </a:lnTo>
                  <a:lnTo>
                    <a:pt x="32486" y="296306"/>
                  </a:lnTo>
                  <a:lnTo>
                    <a:pt x="21921" y="303343"/>
                  </a:lnTo>
                  <a:lnTo>
                    <a:pt x="20243" y="304457"/>
                  </a:lnTo>
                  <a:lnTo>
                    <a:pt x="11646" y="312831"/>
                  </a:lnTo>
                  <a:lnTo>
                    <a:pt x="1288" y="321333"/>
                  </a:lnTo>
                  <a:lnTo>
                    <a:pt x="0" y="322220"/>
                  </a:lnTo>
                  <a:lnTo>
                    <a:pt x="5060" y="322220"/>
                  </a:lnTo>
                  <a:lnTo>
                    <a:pt x="12609" y="324794"/>
                  </a:lnTo>
                  <a:lnTo>
                    <a:pt x="17755" y="324794"/>
                  </a:lnTo>
                  <a:lnTo>
                    <a:pt x="30413" y="326789"/>
                  </a:lnTo>
                  <a:lnTo>
                    <a:pt x="43071" y="327271"/>
                  </a:lnTo>
                  <a:lnTo>
                    <a:pt x="48121" y="327283"/>
                  </a:lnTo>
                  <a:lnTo>
                    <a:pt x="60819" y="326982"/>
                  </a:lnTo>
                  <a:lnTo>
                    <a:pt x="73430" y="324875"/>
                  </a:lnTo>
                  <a:lnTo>
                    <a:pt x="73682" y="324794"/>
                  </a:lnTo>
                  <a:lnTo>
                    <a:pt x="85398" y="324632"/>
                  </a:lnTo>
                  <a:lnTo>
                    <a:pt x="97278" y="324402"/>
                  </a:lnTo>
                  <a:lnTo>
                    <a:pt x="109473" y="324490"/>
                  </a:lnTo>
                  <a:lnTo>
                    <a:pt x="122134" y="325282"/>
                  </a:lnTo>
                  <a:lnTo>
                    <a:pt x="135411" y="327163"/>
                  </a:lnTo>
                  <a:lnTo>
                    <a:pt x="147108" y="329857"/>
                  </a:lnTo>
                  <a:lnTo>
                    <a:pt x="159803" y="332345"/>
                  </a:lnTo>
                  <a:lnTo>
                    <a:pt x="172422" y="335654"/>
                  </a:lnTo>
                  <a:lnTo>
                    <a:pt x="184933" y="339044"/>
                  </a:lnTo>
                  <a:lnTo>
                    <a:pt x="197183" y="342662"/>
                  </a:lnTo>
                  <a:lnTo>
                    <a:pt x="209021" y="346658"/>
                  </a:lnTo>
                  <a:lnTo>
                    <a:pt x="218218" y="350280"/>
                  </a:lnTo>
                  <a:lnTo>
                    <a:pt x="231057" y="354803"/>
                  </a:lnTo>
                  <a:lnTo>
                    <a:pt x="243064" y="357744"/>
                  </a:lnTo>
                  <a:lnTo>
                    <a:pt x="254829" y="359442"/>
                  </a:lnTo>
                  <a:lnTo>
                    <a:pt x="266941" y="360239"/>
                  </a:lnTo>
                  <a:lnTo>
                    <a:pt x="279991" y="360476"/>
                  </a:lnTo>
                  <a:lnTo>
                    <a:pt x="304338" y="360491"/>
                  </a:lnTo>
                  <a:lnTo>
                    <a:pt x="316903" y="359251"/>
                  </a:lnTo>
                  <a:lnTo>
                    <a:pt x="329672" y="359541"/>
                  </a:lnTo>
                  <a:lnTo>
                    <a:pt x="342123" y="362088"/>
                  </a:lnTo>
                  <a:lnTo>
                    <a:pt x="353733" y="367616"/>
                  </a:lnTo>
                  <a:lnTo>
                    <a:pt x="357778" y="370617"/>
                  </a:lnTo>
                  <a:lnTo>
                    <a:pt x="368186" y="379641"/>
                  </a:lnTo>
                  <a:lnTo>
                    <a:pt x="375218" y="390389"/>
                  </a:lnTo>
                  <a:lnTo>
                    <a:pt x="380509" y="400994"/>
                  </a:lnTo>
                  <a:lnTo>
                    <a:pt x="383082" y="406057"/>
                  </a:lnTo>
                  <a:lnTo>
                    <a:pt x="385570" y="411120"/>
                  </a:lnTo>
                  <a:lnTo>
                    <a:pt x="388143" y="416183"/>
                  </a:lnTo>
                  <a:lnTo>
                    <a:pt x="395124" y="426800"/>
                  </a:lnTo>
                  <a:lnTo>
                    <a:pt x="400722" y="437172"/>
                  </a:lnTo>
                  <a:lnTo>
                    <a:pt x="404469" y="448915"/>
                  </a:lnTo>
                  <a:lnTo>
                    <a:pt x="405897" y="463646"/>
                  </a:lnTo>
                  <a:lnTo>
                    <a:pt x="405899" y="479769"/>
                  </a:lnTo>
                  <a:lnTo>
                    <a:pt x="406254" y="494131"/>
                  </a:lnTo>
                  <a:lnTo>
                    <a:pt x="408739" y="505933"/>
                  </a:lnTo>
                  <a:lnTo>
                    <a:pt x="410960" y="510146"/>
                  </a:lnTo>
                  <a:lnTo>
                    <a:pt x="413447" y="515209"/>
                  </a:lnTo>
                  <a:lnTo>
                    <a:pt x="416021" y="517783"/>
                  </a:lnTo>
                  <a:lnTo>
                    <a:pt x="418508" y="522846"/>
                  </a:lnTo>
                  <a:lnTo>
                    <a:pt x="426933" y="530974"/>
                  </a:lnTo>
                  <a:lnTo>
                    <a:pt x="432499" y="543138"/>
                  </a:lnTo>
                  <a:lnTo>
                    <a:pt x="433691" y="548160"/>
                  </a:lnTo>
                  <a:lnTo>
                    <a:pt x="436436" y="553223"/>
                  </a:lnTo>
                  <a:lnTo>
                    <a:pt x="433691" y="558286"/>
                  </a:lnTo>
                  <a:lnTo>
                    <a:pt x="433691" y="570986"/>
                  </a:lnTo>
                  <a:lnTo>
                    <a:pt x="436436" y="573474"/>
                  </a:lnTo>
                  <a:lnTo>
                    <a:pt x="439009" y="576049"/>
                  </a:lnTo>
                  <a:lnTo>
                    <a:pt x="444070" y="578537"/>
                  </a:lnTo>
                  <a:lnTo>
                    <a:pt x="454192" y="576049"/>
                  </a:lnTo>
                  <a:lnTo>
                    <a:pt x="487130" y="576049"/>
                  </a:lnTo>
                  <a:lnTo>
                    <a:pt x="498827" y="576281"/>
                  </a:lnTo>
                  <a:lnTo>
                    <a:pt x="512202" y="577908"/>
                  </a:lnTo>
                  <a:lnTo>
                    <a:pt x="515008" y="578537"/>
                  </a:lnTo>
                  <a:lnTo>
                    <a:pt x="522556" y="578537"/>
                  </a:lnTo>
                  <a:lnTo>
                    <a:pt x="532678" y="581111"/>
                  </a:lnTo>
                  <a:lnTo>
                    <a:pt x="535252" y="588663"/>
                  </a:lnTo>
                  <a:lnTo>
                    <a:pt x="534745" y="600654"/>
                  </a:lnTo>
                  <a:lnTo>
                    <a:pt x="528289" y="610886"/>
                  </a:lnTo>
                  <a:lnTo>
                    <a:pt x="525130" y="614234"/>
                  </a:lnTo>
                  <a:lnTo>
                    <a:pt x="525130" y="616809"/>
                  </a:lnTo>
                  <a:lnTo>
                    <a:pt x="522556" y="616809"/>
                  </a:lnTo>
                  <a:lnTo>
                    <a:pt x="522556" y="619297"/>
                  </a:lnTo>
                  <a:lnTo>
                    <a:pt x="532678" y="619297"/>
                  </a:lnTo>
                  <a:lnTo>
                    <a:pt x="540312" y="616809"/>
                  </a:lnTo>
                  <a:lnTo>
                    <a:pt x="547947" y="616809"/>
                  </a:lnTo>
                  <a:lnTo>
                    <a:pt x="555495" y="619297"/>
                  </a:lnTo>
                  <a:lnTo>
                    <a:pt x="560556" y="621872"/>
                  </a:lnTo>
                  <a:lnTo>
                    <a:pt x="563301" y="626934"/>
                  </a:lnTo>
                  <a:lnTo>
                    <a:pt x="565874" y="631997"/>
                  </a:lnTo>
                  <a:lnTo>
                    <a:pt x="568362" y="631997"/>
                  </a:lnTo>
                  <a:lnTo>
                    <a:pt x="568362" y="634486"/>
                  </a:lnTo>
                  <a:lnTo>
                    <a:pt x="581057" y="634486"/>
                  </a:lnTo>
                  <a:lnTo>
                    <a:pt x="583544" y="637060"/>
                  </a:lnTo>
                  <a:lnTo>
                    <a:pt x="586118" y="637060"/>
                  </a:lnTo>
                  <a:lnTo>
                    <a:pt x="586118" y="621872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7011939" y="4052466"/>
              <a:ext cx="246690" cy="379429"/>
            </a:xfrm>
            <a:custGeom>
              <a:avLst/>
              <a:gdLst/>
              <a:ahLst/>
              <a:cxnLst/>
              <a:rect l="l" t="t" r="r" b="b"/>
              <a:pathLst>
                <a:path w="246690" h="379429">
                  <a:moveTo>
                    <a:pt x="54564" y="379292"/>
                  </a:moveTo>
                  <a:lnTo>
                    <a:pt x="61460" y="378168"/>
                  </a:lnTo>
                  <a:lnTo>
                    <a:pt x="74458" y="375843"/>
                  </a:lnTo>
                  <a:lnTo>
                    <a:pt x="86806" y="375413"/>
                  </a:lnTo>
                  <a:lnTo>
                    <a:pt x="96886" y="378168"/>
                  </a:lnTo>
                  <a:lnTo>
                    <a:pt x="101947" y="375594"/>
                  </a:lnTo>
                  <a:lnTo>
                    <a:pt x="107008" y="370531"/>
                  </a:lnTo>
                  <a:lnTo>
                    <a:pt x="104520" y="362980"/>
                  </a:lnTo>
                  <a:lnTo>
                    <a:pt x="101947" y="357917"/>
                  </a:lnTo>
                  <a:lnTo>
                    <a:pt x="104520" y="355343"/>
                  </a:lnTo>
                  <a:lnTo>
                    <a:pt x="107008" y="352854"/>
                  </a:lnTo>
                  <a:lnTo>
                    <a:pt x="114642" y="347791"/>
                  </a:lnTo>
                  <a:lnTo>
                    <a:pt x="122276" y="345217"/>
                  </a:lnTo>
                  <a:lnTo>
                    <a:pt x="127509" y="340154"/>
                  </a:lnTo>
                  <a:lnTo>
                    <a:pt x="137326" y="330127"/>
                  </a:lnTo>
                  <a:lnTo>
                    <a:pt x="143510" y="320113"/>
                  </a:lnTo>
                  <a:lnTo>
                    <a:pt x="145264" y="317328"/>
                  </a:lnTo>
                  <a:lnTo>
                    <a:pt x="147752" y="314840"/>
                  </a:lnTo>
                  <a:lnTo>
                    <a:pt x="150325" y="312266"/>
                  </a:lnTo>
                  <a:lnTo>
                    <a:pt x="152813" y="307203"/>
                  </a:lnTo>
                  <a:lnTo>
                    <a:pt x="155386" y="304714"/>
                  </a:lnTo>
                  <a:lnTo>
                    <a:pt x="160447" y="302140"/>
                  </a:lnTo>
                  <a:lnTo>
                    <a:pt x="163020" y="299651"/>
                  </a:lnTo>
                  <a:lnTo>
                    <a:pt x="165508" y="296905"/>
                  </a:lnTo>
                  <a:lnTo>
                    <a:pt x="168081" y="296905"/>
                  </a:lnTo>
                  <a:lnTo>
                    <a:pt x="173142" y="291843"/>
                  </a:lnTo>
                  <a:lnTo>
                    <a:pt x="173142" y="276568"/>
                  </a:lnTo>
                  <a:lnTo>
                    <a:pt x="175630" y="271505"/>
                  </a:lnTo>
                  <a:lnTo>
                    <a:pt x="175630" y="261380"/>
                  </a:lnTo>
                  <a:lnTo>
                    <a:pt x="181532" y="249136"/>
                  </a:lnTo>
                  <a:lnTo>
                    <a:pt x="187870" y="237760"/>
                  </a:lnTo>
                  <a:lnTo>
                    <a:pt x="194544" y="227049"/>
                  </a:lnTo>
                  <a:lnTo>
                    <a:pt x="201453" y="216800"/>
                  </a:lnTo>
                  <a:lnTo>
                    <a:pt x="208500" y="206812"/>
                  </a:lnTo>
                  <a:lnTo>
                    <a:pt x="211142" y="203114"/>
                  </a:lnTo>
                  <a:lnTo>
                    <a:pt x="219323" y="193457"/>
                  </a:lnTo>
                  <a:lnTo>
                    <a:pt x="227206" y="183876"/>
                  </a:lnTo>
                  <a:lnTo>
                    <a:pt x="234469" y="173742"/>
                  </a:lnTo>
                  <a:lnTo>
                    <a:pt x="240788" y="162426"/>
                  </a:lnTo>
                  <a:lnTo>
                    <a:pt x="243994" y="154802"/>
                  </a:lnTo>
                  <a:lnTo>
                    <a:pt x="246690" y="141582"/>
                  </a:lnTo>
                  <a:lnTo>
                    <a:pt x="245784" y="130006"/>
                  </a:lnTo>
                  <a:lnTo>
                    <a:pt x="242228" y="118615"/>
                  </a:lnTo>
                  <a:lnTo>
                    <a:pt x="241507" y="116788"/>
                  </a:lnTo>
                  <a:lnTo>
                    <a:pt x="238934" y="111725"/>
                  </a:lnTo>
                  <a:lnTo>
                    <a:pt x="238934" y="109151"/>
                  </a:lnTo>
                  <a:lnTo>
                    <a:pt x="236446" y="104088"/>
                  </a:lnTo>
                  <a:lnTo>
                    <a:pt x="235447" y="90735"/>
                  </a:lnTo>
                  <a:lnTo>
                    <a:pt x="237140" y="78742"/>
                  </a:lnTo>
                  <a:lnTo>
                    <a:pt x="238934" y="71137"/>
                  </a:lnTo>
                  <a:lnTo>
                    <a:pt x="241507" y="66074"/>
                  </a:lnTo>
                  <a:lnTo>
                    <a:pt x="243994" y="63585"/>
                  </a:lnTo>
                  <a:lnTo>
                    <a:pt x="243994" y="48311"/>
                  </a:lnTo>
                  <a:lnTo>
                    <a:pt x="241507" y="48311"/>
                  </a:lnTo>
                  <a:lnTo>
                    <a:pt x="241507" y="45823"/>
                  </a:lnTo>
                  <a:lnTo>
                    <a:pt x="238934" y="43248"/>
                  </a:lnTo>
                  <a:lnTo>
                    <a:pt x="238934" y="40760"/>
                  </a:lnTo>
                  <a:lnTo>
                    <a:pt x="236446" y="40760"/>
                  </a:lnTo>
                  <a:lnTo>
                    <a:pt x="233873" y="38014"/>
                  </a:lnTo>
                  <a:lnTo>
                    <a:pt x="231385" y="35439"/>
                  </a:lnTo>
                  <a:lnTo>
                    <a:pt x="228812" y="35439"/>
                  </a:lnTo>
                  <a:lnTo>
                    <a:pt x="223751" y="32951"/>
                  </a:lnTo>
                  <a:lnTo>
                    <a:pt x="218690" y="30377"/>
                  </a:lnTo>
                  <a:lnTo>
                    <a:pt x="216203" y="25314"/>
                  </a:lnTo>
                  <a:lnTo>
                    <a:pt x="211142" y="22825"/>
                  </a:lnTo>
                  <a:lnTo>
                    <a:pt x="208568" y="17762"/>
                  </a:lnTo>
                  <a:lnTo>
                    <a:pt x="199019" y="7965"/>
                  </a:lnTo>
                  <a:lnTo>
                    <a:pt x="188451" y="895"/>
                  </a:lnTo>
                  <a:lnTo>
                    <a:pt x="183264" y="0"/>
                  </a:lnTo>
                  <a:lnTo>
                    <a:pt x="180691" y="0"/>
                  </a:lnTo>
                  <a:lnTo>
                    <a:pt x="173142" y="2488"/>
                  </a:lnTo>
                  <a:lnTo>
                    <a:pt x="160447" y="2488"/>
                  </a:lnTo>
                  <a:lnTo>
                    <a:pt x="155386" y="0"/>
                  </a:lnTo>
                  <a:lnTo>
                    <a:pt x="140204" y="0"/>
                  </a:lnTo>
                  <a:lnTo>
                    <a:pt x="132569" y="2488"/>
                  </a:lnTo>
                  <a:lnTo>
                    <a:pt x="125021" y="5062"/>
                  </a:lnTo>
                  <a:lnTo>
                    <a:pt x="125021" y="12700"/>
                  </a:lnTo>
                  <a:lnTo>
                    <a:pt x="122276" y="15188"/>
                  </a:lnTo>
                  <a:lnTo>
                    <a:pt x="117215" y="15188"/>
                  </a:lnTo>
                  <a:lnTo>
                    <a:pt x="112154" y="17762"/>
                  </a:lnTo>
                  <a:lnTo>
                    <a:pt x="96327" y="26022"/>
                  </a:lnTo>
                  <a:lnTo>
                    <a:pt x="86247" y="33652"/>
                  </a:lnTo>
                  <a:lnTo>
                    <a:pt x="81897" y="42880"/>
                  </a:lnTo>
                  <a:lnTo>
                    <a:pt x="81703" y="45823"/>
                  </a:lnTo>
                  <a:lnTo>
                    <a:pt x="86764" y="45823"/>
                  </a:lnTo>
                  <a:lnTo>
                    <a:pt x="93916" y="54337"/>
                  </a:lnTo>
                  <a:lnTo>
                    <a:pt x="98298" y="66037"/>
                  </a:lnTo>
                  <a:lnTo>
                    <a:pt x="101041" y="80117"/>
                  </a:lnTo>
                  <a:lnTo>
                    <a:pt x="101947" y="86325"/>
                  </a:lnTo>
                  <a:lnTo>
                    <a:pt x="101947" y="88900"/>
                  </a:lnTo>
                  <a:lnTo>
                    <a:pt x="104520" y="88900"/>
                  </a:lnTo>
                  <a:lnTo>
                    <a:pt x="104520" y="91388"/>
                  </a:lnTo>
                  <a:lnTo>
                    <a:pt x="107008" y="93963"/>
                  </a:lnTo>
                  <a:lnTo>
                    <a:pt x="107008" y="96451"/>
                  </a:lnTo>
                  <a:lnTo>
                    <a:pt x="104520" y="99025"/>
                  </a:lnTo>
                  <a:lnTo>
                    <a:pt x="99459" y="106663"/>
                  </a:lnTo>
                  <a:lnTo>
                    <a:pt x="91825" y="109151"/>
                  </a:lnTo>
                  <a:lnTo>
                    <a:pt x="84277" y="109151"/>
                  </a:lnTo>
                  <a:lnTo>
                    <a:pt x="84277" y="111725"/>
                  </a:lnTo>
                  <a:lnTo>
                    <a:pt x="81703" y="111725"/>
                  </a:lnTo>
                  <a:lnTo>
                    <a:pt x="92437" y="121043"/>
                  </a:lnTo>
                  <a:lnTo>
                    <a:pt x="96042" y="131611"/>
                  </a:lnTo>
                  <a:lnTo>
                    <a:pt x="95396" y="143452"/>
                  </a:lnTo>
                  <a:lnTo>
                    <a:pt x="94398" y="149740"/>
                  </a:lnTo>
                  <a:lnTo>
                    <a:pt x="91825" y="157291"/>
                  </a:lnTo>
                  <a:lnTo>
                    <a:pt x="91825" y="162354"/>
                  </a:lnTo>
                  <a:lnTo>
                    <a:pt x="89338" y="170163"/>
                  </a:lnTo>
                  <a:lnTo>
                    <a:pt x="89338" y="175225"/>
                  </a:lnTo>
                  <a:lnTo>
                    <a:pt x="91825" y="177800"/>
                  </a:lnTo>
                  <a:lnTo>
                    <a:pt x="91825" y="180288"/>
                  </a:lnTo>
                  <a:lnTo>
                    <a:pt x="94398" y="182863"/>
                  </a:lnTo>
                  <a:lnTo>
                    <a:pt x="96886" y="187926"/>
                  </a:lnTo>
                  <a:lnTo>
                    <a:pt x="96886" y="192988"/>
                  </a:lnTo>
                  <a:lnTo>
                    <a:pt x="94398" y="203114"/>
                  </a:lnTo>
                  <a:lnTo>
                    <a:pt x="86764" y="208177"/>
                  </a:lnTo>
                  <a:lnTo>
                    <a:pt x="81703" y="210751"/>
                  </a:lnTo>
                  <a:lnTo>
                    <a:pt x="79216" y="213240"/>
                  </a:lnTo>
                  <a:lnTo>
                    <a:pt x="76642" y="215814"/>
                  </a:lnTo>
                  <a:lnTo>
                    <a:pt x="74155" y="218303"/>
                  </a:lnTo>
                  <a:lnTo>
                    <a:pt x="69094" y="223365"/>
                  </a:lnTo>
                  <a:lnTo>
                    <a:pt x="69094" y="231003"/>
                  </a:lnTo>
                  <a:lnTo>
                    <a:pt x="66521" y="241128"/>
                  </a:lnTo>
                  <a:lnTo>
                    <a:pt x="61836" y="253835"/>
                  </a:lnTo>
                  <a:lnTo>
                    <a:pt x="56518" y="265336"/>
                  </a:lnTo>
                  <a:lnTo>
                    <a:pt x="48765" y="274080"/>
                  </a:lnTo>
                  <a:lnTo>
                    <a:pt x="46277" y="276568"/>
                  </a:lnTo>
                  <a:lnTo>
                    <a:pt x="41216" y="276568"/>
                  </a:lnTo>
                  <a:lnTo>
                    <a:pt x="38643" y="274080"/>
                  </a:lnTo>
                  <a:lnTo>
                    <a:pt x="36155" y="271505"/>
                  </a:lnTo>
                  <a:lnTo>
                    <a:pt x="36155" y="266443"/>
                  </a:lnTo>
                  <a:lnTo>
                    <a:pt x="33582" y="266443"/>
                  </a:lnTo>
                  <a:lnTo>
                    <a:pt x="20836" y="267480"/>
                  </a:lnTo>
                  <a:lnTo>
                    <a:pt x="9550" y="273351"/>
                  </a:lnTo>
                  <a:lnTo>
                    <a:pt x="5704" y="276568"/>
                  </a:lnTo>
                  <a:lnTo>
                    <a:pt x="1915" y="288056"/>
                  </a:lnTo>
                  <a:lnTo>
                    <a:pt x="0" y="301649"/>
                  </a:lnTo>
                  <a:lnTo>
                    <a:pt x="644" y="304714"/>
                  </a:lnTo>
                  <a:lnTo>
                    <a:pt x="3217" y="307203"/>
                  </a:lnTo>
                  <a:lnTo>
                    <a:pt x="3217" y="309777"/>
                  </a:lnTo>
                  <a:lnTo>
                    <a:pt x="8278" y="312266"/>
                  </a:lnTo>
                  <a:lnTo>
                    <a:pt x="10765" y="314840"/>
                  </a:lnTo>
                  <a:lnTo>
                    <a:pt x="10765" y="319903"/>
                  </a:lnTo>
                  <a:lnTo>
                    <a:pt x="13339" y="324966"/>
                  </a:lnTo>
                  <a:lnTo>
                    <a:pt x="10765" y="327454"/>
                  </a:lnTo>
                  <a:lnTo>
                    <a:pt x="8278" y="330028"/>
                  </a:lnTo>
                  <a:lnTo>
                    <a:pt x="5704" y="330028"/>
                  </a:lnTo>
                  <a:lnTo>
                    <a:pt x="5704" y="345217"/>
                  </a:lnTo>
                  <a:lnTo>
                    <a:pt x="3217" y="360406"/>
                  </a:lnTo>
                  <a:lnTo>
                    <a:pt x="5704" y="362980"/>
                  </a:lnTo>
                  <a:lnTo>
                    <a:pt x="10765" y="362980"/>
                  </a:lnTo>
                  <a:lnTo>
                    <a:pt x="13339" y="365468"/>
                  </a:lnTo>
                  <a:lnTo>
                    <a:pt x="23460" y="365468"/>
                  </a:lnTo>
                  <a:lnTo>
                    <a:pt x="26034" y="368043"/>
                  </a:lnTo>
                  <a:lnTo>
                    <a:pt x="28521" y="370531"/>
                  </a:lnTo>
                  <a:lnTo>
                    <a:pt x="28521" y="373106"/>
                  </a:lnTo>
                  <a:lnTo>
                    <a:pt x="31095" y="375594"/>
                  </a:lnTo>
                  <a:lnTo>
                    <a:pt x="41558" y="379429"/>
                  </a:lnTo>
                  <a:lnTo>
                    <a:pt x="54564" y="379292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444220" y="2943313"/>
              <a:ext cx="1080883" cy="1134467"/>
            </a:xfrm>
            <a:custGeom>
              <a:avLst/>
              <a:gdLst/>
              <a:ahLst/>
              <a:cxnLst/>
              <a:rect l="l" t="t" r="r" b="b"/>
              <a:pathLst>
                <a:path w="1080883" h="1134467">
                  <a:moveTo>
                    <a:pt x="811436" y="1121900"/>
                  </a:moveTo>
                  <a:lnTo>
                    <a:pt x="817726" y="1110766"/>
                  </a:lnTo>
                  <a:lnTo>
                    <a:pt x="824977" y="1100579"/>
                  </a:lnTo>
                  <a:lnTo>
                    <a:pt x="832213" y="1091390"/>
                  </a:lnTo>
                  <a:lnTo>
                    <a:pt x="837274" y="1088902"/>
                  </a:lnTo>
                  <a:lnTo>
                    <a:pt x="839848" y="1086327"/>
                  </a:lnTo>
                  <a:lnTo>
                    <a:pt x="842335" y="1081264"/>
                  </a:lnTo>
                  <a:lnTo>
                    <a:pt x="847396" y="1073713"/>
                  </a:lnTo>
                  <a:lnTo>
                    <a:pt x="852457" y="1068650"/>
                  </a:lnTo>
                  <a:lnTo>
                    <a:pt x="857518" y="1063502"/>
                  </a:lnTo>
                  <a:lnTo>
                    <a:pt x="862579" y="1061013"/>
                  </a:lnTo>
                  <a:lnTo>
                    <a:pt x="870213" y="1061013"/>
                  </a:lnTo>
                  <a:lnTo>
                    <a:pt x="872786" y="1058439"/>
                  </a:lnTo>
                  <a:lnTo>
                    <a:pt x="875274" y="1058439"/>
                  </a:lnTo>
                  <a:lnTo>
                    <a:pt x="872786" y="1053376"/>
                  </a:lnTo>
                  <a:lnTo>
                    <a:pt x="870213" y="1050887"/>
                  </a:lnTo>
                  <a:lnTo>
                    <a:pt x="867725" y="1045824"/>
                  </a:lnTo>
                  <a:lnTo>
                    <a:pt x="865152" y="1043250"/>
                  </a:lnTo>
                  <a:lnTo>
                    <a:pt x="865152" y="1038187"/>
                  </a:lnTo>
                  <a:lnTo>
                    <a:pt x="864098" y="1026871"/>
                  </a:lnTo>
                  <a:lnTo>
                    <a:pt x="865256" y="1013857"/>
                  </a:lnTo>
                  <a:lnTo>
                    <a:pt x="867555" y="1000839"/>
                  </a:lnTo>
                  <a:lnTo>
                    <a:pt x="867725" y="1000001"/>
                  </a:lnTo>
                  <a:lnTo>
                    <a:pt x="867725" y="994939"/>
                  </a:lnTo>
                  <a:lnTo>
                    <a:pt x="870213" y="989876"/>
                  </a:lnTo>
                  <a:lnTo>
                    <a:pt x="870213" y="974687"/>
                  </a:lnTo>
                  <a:lnTo>
                    <a:pt x="872786" y="969539"/>
                  </a:lnTo>
                  <a:lnTo>
                    <a:pt x="875274" y="964476"/>
                  </a:lnTo>
                  <a:lnTo>
                    <a:pt x="877847" y="961987"/>
                  </a:lnTo>
                  <a:lnTo>
                    <a:pt x="877847" y="959413"/>
                  </a:lnTo>
                  <a:lnTo>
                    <a:pt x="880335" y="956924"/>
                  </a:lnTo>
                  <a:lnTo>
                    <a:pt x="882307" y="944404"/>
                  </a:lnTo>
                  <a:lnTo>
                    <a:pt x="882876" y="931355"/>
                  </a:lnTo>
                  <a:lnTo>
                    <a:pt x="882908" y="916336"/>
                  </a:lnTo>
                  <a:lnTo>
                    <a:pt x="885396" y="908784"/>
                  </a:lnTo>
                  <a:lnTo>
                    <a:pt x="885396" y="901147"/>
                  </a:lnTo>
                  <a:lnTo>
                    <a:pt x="889644" y="888267"/>
                  </a:lnTo>
                  <a:lnTo>
                    <a:pt x="894255" y="876647"/>
                  </a:lnTo>
                  <a:lnTo>
                    <a:pt x="895517" y="873087"/>
                  </a:lnTo>
                  <a:lnTo>
                    <a:pt x="898091" y="868024"/>
                  </a:lnTo>
                  <a:lnTo>
                    <a:pt x="901783" y="856482"/>
                  </a:lnTo>
                  <a:lnTo>
                    <a:pt x="901984" y="844123"/>
                  </a:lnTo>
                  <a:lnTo>
                    <a:pt x="900578" y="835073"/>
                  </a:lnTo>
                  <a:lnTo>
                    <a:pt x="900578" y="830010"/>
                  </a:lnTo>
                  <a:lnTo>
                    <a:pt x="898439" y="816920"/>
                  </a:lnTo>
                  <a:lnTo>
                    <a:pt x="897550" y="803937"/>
                  </a:lnTo>
                  <a:lnTo>
                    <a:pt x="897479" y="791172"/>
                  </a:lnTo>
                  <a:lnTo>
                    <a:pt x="897798" y="778732"/>
                  </a:lnTo>
                  <a:lnTo>
                    <a:pt x="898077" y="766725"/>
                  </a:lnTo>
                  <a:lnTo>
                    <a:pt x="898091" y="748747"/>
                  </a:lnTo>
                  <a:lnTo>
                    <a:pt x="895517" y="743684"/>
                  </a:lnTo>
                  <a:lnTo>
                    <a:pt x="895517" y="736047"/>
                  </a:lnTo>
                  <a:lnTo>
                    <a:pt x="893030" y="730984"/>
                  </a:lnTo>
                  <a:lnTo>
                    <a:pt x="893030" y="728410"/>
                  </a:lnTo>
                  <a:lnTo>
                    <a:pt x="893143" y="714971"/>
                  </a:lnTo>
                  <a:lnTo>
                    <a:pt x="893939" y="702195"/>
                  </a:lnTo>
                  <a:lnTo>
                    <a:pt x="895517" y="692970"/>
                  </a:lnTo>
                  <a:lnTo>
                    <a:pt x="898967" y="679546"/>
                  </a:lnTo>
                  <a:lnTo>
                    <a:pt x="900576" y="668020"/>
                  </a:lnTo>
                  <a:lnTo>
                    <a:pt x="899909" y="653563"/>
                  </a:lnTo>
                  <a:lnTo>
                    <a:pt x="897653" y="641215"/>
                  </a:lnTo>
                  <a:lnTo>
                    <a:pt x="893439" y="629880"/>
                  </a:lnTo>
                  <a:lnTo>
                    <a:pt x="890456" y="624321"/>
                  </a:lnTo>
                  <a:lnTo>
                    <a:pt x="887969" y="621832"/>
                  </a:lnTo>
                  <a:lnTo>
                    <a:pt x="887969" y="619258"/>
                  </a:lnTo>
                  <a:lnTo>
                    <a:pt x="882908" y="616770"/>
                  </a:lnTo>
                  <a:lnTo>
                    <a:pt x="882908" y="611707"/>
                  </a:lnTo>
                  <a:lnTo>
                    <a:pt x="885396" y="606644"/>
                  </a:lnTo>
                  <a:lnTo>
                    <a:pt x="885396" y="604070"/>
                  </a:lnTo>
                  <a:lnTo>
                    <a:pt x="887969" y="599007"/>
                  </a:lnTo>
                  <a:lnTo>
                    <a:pt x="887969" y="593944"/>
                  </a:lnTo>
                  <a:lnTo>
                    <a:pt x="890456" y="591370"/>
                  </a:lnTo>
                  <a:lnTo>
                    <a:pt x="893030" y="588881"/>
                  </a:lnTo>
                  <a:lnTo>
                    <a:pt x="895517" y="583818"/>
                  </a:lnTo>
                  <a:lnTo>
                    <a:pt x="895517" y="573693"/>
                  </a:lnTo>
                  <a:lnTo>
                    <a:pt x="898091" y="568630"/>
                  </a:lnTo>
                  <a:lnTo>
                    <a:pt x="898091" y="563567"/>
                  </a:lnTo>
                  <a:lnTo>
                    <a:pt x="895517" y="560993"/>
                  </a:lnTo>
                  <a:lnTo>
                    <a:pt x="895517" y="558504"/>
                  </a:lnTo>
                  <a:lnTo>
                    <a:pt x="898091" y="555930"/>
                  </a:lnTo>
                  <a:lnTo>
                    <a:pt x="898091" y="553441"/>
                  </a:lnTo>
                  <a:lnTo>
                    <a:pt x="900578" y="545804"/>
                  </a:lnTo>
                  <a:lnTo>
                    <a:pt x="903151" y="540741"/>
                  </a:lnTo>
                  <a:lnTo>
                    <a:pt x="906395" y="528166"/>
                  </a:lnTo>
                  <a:lnTo>
                    <a:pt x="911704" y="515990"/>
                  </a:lnTo>
                  <a:lnTo>
                    <a:pt x="919579" y="506126"/>
                  </a:lnTo>
                  <a:lnTo>
                    <a:pt x="920907" y="505044"/>
                  </a:lnTo>
                  <a:lnTo>
                    <a:pt x="933185" y="500900"/>
                  </a:lnTo>
                  <a:lnTo>
                    <a:pt x="943895" y="502404"/>
                  </a:lnTo>
                  <a:lnTo>
                    <a:pt x="946383" y="502555"/>
                  </a:lnTo>
                  <a:lnTo>
                    <a:pt x="951444" y="505044"/>
                  </a:lnTo>
                  <a:lnTo>
                    <a:pt x="964139" y="505044"/>
                  </a:lnTo>
                  <a:lnTo>
                    <a:pt x="969200" y="499981"/>
                  </a:lnTo>
                  <a:lnTo>
                    <a:pt x="974261" y="497492"/>
                  </a:lnTo>
                  <a:lnTo>
                    <a:pt x="979322" y="494918"/>
                  </a:lnTo>
                  <a:lnTo>
                    <a:pt x="984383" y="492344"/>
                  </a:lnTo>
                  <a:lnTo>
                    <a:pt x="986956" y="489855"/>
                  </a:lnTo>
                  <a:lnTo>
                    <a:pt x="999565" y="484792"/>
                  </a:lnTo>
                  <a:lnTo>
                    <a:pt x="1002139" y="472092"/>
                  </a:lnTo>
                  <a:lnTo>
                    <a:pt x="1002139" y="469604"/>
                  </a:lnTo>
                  <a:lnTo>
                    <a:pt x="1004626" y="467030"/>
                  </a:lnTo>
                  <a:lnTo>
                    <a:pt x="1008419" y="452342"/>
                  </a:lnTo>
                  <a:lnTo>
                    <a:pt x="1013390" y="440641"/>
                  </a:lnTo>
                  <a:lnTo>
                    <a:pt x="1019310" y="429357"/>
                  </a:lnTo>
                  <a:lnTo>
                    <a:pt x="1025948" y="418414"/>
                  </a:lnTo>
                  <a:lnTo>
                    <a:pt x="1033075" y="407732"/>
                  </a:lnTo>
                  <a:lnTo>
                    <a:pt x="1040459" y="397232"/>
                  </a:lnTo>
                  <a:lnTo>
                    <a:pt x="1047871" y="386837"/>
                  </a:lnTo>
                  <a:lnTo>
                    <a:pt x="1050260" y="383450"/>
                  </a:lnTo>
                  <a:lnTo>
                    <a:pt x="1057890" y="373829"/>
                  </a:lnTo>
                  <a:lnTo>
                    <a:pt x="1065807" y="363587"/>
                  </a:lnTo>
                  <a:lnTo>
                    <a:pt x="1073355" y="352928"/>
                  </a:lnTo>
                  <a:lnTo>
                    <a:pt x="1079878" y="342058"/>
                  </a:lnTo>
                  <a:lnTo>
                    <a:pt x="1080883" y="340115"/>
                  </a:lnTo>
                  <a:lnTo>
                    <a:pt x="1073248" y="342689"/>
                  </a:lnTo>
                  <a:lnTo>
                    <a:pt x="1065443" y="345178"/>
                  </a:lnTo>
                  <a:lnTo>
                    <a:pt x="1055321" y="345178"/>
                  </a:lnTo>
                  <a:lnTo>
                    <a:pt x="1044655" y="341734"/>
                  </a:lnTo>
                  <a:lnTo>
                    <a:pt x="1034353" y="335176"/>
                  </a:lnTo>
                  <a:lnTo>
                    <a:pt x="1024738" y="324844"/>
                  </a:lnTo>
                  <a:lnTo>
                    <a:pt x="1019895" y="317375"/>
                  </a:lnTo>
                  <a:lnTo>
                    <a:pt x="1019895" y="314801"/>
                  </a:lnTo>
                  <a:lnTo>
                    <a:pt x="1017321" y="312312"/>
                  </a:lnTo>
                  <a:lnTo>
                    <a:pt x="1017321" y="307164"/>
                  </a:lnTo>
                  <a:lnTo>
                    <a:pt x="1007553" y="288221"/>
                  </a:lnTo>
                  <a:lnTo>
                    <a:pt x="1000752" y="273409"/>
                  </a:lnTo>
                  <a:lnTo>
                    <a:pt x="996721" y="262138"/>
                  </a:lnTo>
                  <a:lnTo>
                    <a:pt x="995264" y="253818"/>
                  </a:lnTo>
                  <a:lnTo>
                    <a:pt x="996185" y="247860"/>
                  </a:lnTo>
                  <a:lnTo>
                    <a:pt x="997078" y="246152"/>
                  </a:lnTo>
                  <a:lnTo>
                    <a:pt x="1007360" y="241151"/>
                  </a:lnTo>
                  <a:lnTo>
                    <a:pt x="1019934" y="242892"/>
                  </a:lnTo>
                  <a:lnTo>
                    <a:pt x="1022382" y="243664"/>
                  </a:lnTo>
                  <a:lnTo>
                    <a:pt x="1027443" y="243664"/>
                  </a:lnTo>
                  <a:lnTo>
                    <a:pt x="1032504" y="246152"/>
                  </a:lnTo>
                  <a:lnTo>
                    <a:pt x="1037565" y="243664"/>
                  </a:lnTo>
                  <a:lnTo>
                    <a:pt x="1037565" y="225901"/>
                  </a:lnTo>
                  <a:lnTo>
                    <a:pt x="1040138" y="220838"/>
                  </a:lnTo>
                  <a:lnTo>
                    <a:pt x="1040138" y="208138"/>
                  </a:lnTo>
                  <a:lnTo>
                    <a:pt x="1042454" y="195096"/>
                  </a:lnTo>
                  <a:lnTo>
                    <a:pt x="1044407" y="181629"/>
                  </a:lnTo>
                  <a:lnTo>
                    <a:pt x="1044522" y="169503"/>
                  </a:lnTo>
                  <a:lnTo>
                    <a:pt x="1042626" y="162572"/>
                  </a:lnTo>
                  <a:lnTo>
                    <a:pt x="1040138" y="159998"/>
                  </a:lnTo>
                  <a:lnTo>
                    <a:pt x="1037565" y="159998"/>
                  </a:lnTo>
                  <a:lnTo>
                    <a:pt x="1032504" y="157509"/>
                  </a:lnTo>
                  <a:lnTo>
                    <a:pt x="1027443" y="154935"/>
                  </a:lnTo>
                  <a:lnTo>
                    <a:pt x="1022382" y="154935"/>
                  </a:lnTo>
                  <a:lnTo>
                    <a:pt x="1017321" y="149872"/>
                  </a:lnTo>
                  <a:lnTo>
                    <a:pt x="1011371" y="137025"/>
                  </a:lnTo>
                  <a:lnTo>
                    <a:pt x="1011372" y="125402"/>
                  </a:lnTo>
                  <a:lnTo>
                    <a:pt x="1012261" y="122069"/>
                  </a:lnTo>
                  <a:lnTo>
                    <a:pt x="1012261" y="111686"/>
                  </a:lnTo>
                  <a:lnTo>
                    <a:pt x="1009773" y="109112"/>
                  </a:lnTo>
                  <a:lnTo>
                    <a:pt x="1002139" y="109112"/>
                  </a:lnTo>
                  <a:lnTo>
                    <a:pt x="999565" y="106623"/>
                  </a:lnTo>
                  <a:lnTo>
                    <a:pt x="997078" y="104049"/>
                  </a:lnTo>
                  <a:lnTo>
                    <a:pt x="997078" y="98986"/>
                  </a:lnTo>
                  <a:lnTo>
                    <a:pt x="999565" y="96498"/>
                  </a:lnTo>
                  <a:lnTo>
                    <a:pt x="999565" y="88861"/>
                  </a:lnTo>
                  <a:lnTo>
                    <a:pt x="997078" y="88861"/>
                  </a:lnTo>
                  <a:lnTo>
                    <a:pt x="997078" y="83798"/>
                  </a:lnTo>
                  <a:lnTo>
                    <a:pt x="994505" y="76246"/>
                  </a:lnTo>
                  <a:lnTo>
                    <a:pt x="992017" y="71098"/>
                  </a:lnTo>
                  <a:lnTo>
                    <a:pt x="986956" y="63546"/>
                  </a:lnTo>
                  <a:lnTo>
                    <a:pt x="978980" y="53955"/>
                  </a:lnTo>
                  <a:lnTo>
                    <a:pt x="969987" y="46209"/>
                  </a:lnTo>
                  <a:lnTo>
                    <a:pt x="961566" y="40721"/>
                  </a:lnTo>
                  <a:lnTo>
                    <a:pt x="954018" y="35658"/>
                  </a:lnTo>
                  <a:lnTo>
                    <a:pt x="943182" y="29350"/>
                  </a:lnTo>
                  <a:lnTo>
                    <a:pt x="931685" y="22566"/>
                  </a:lnTo>
                  <a:lnTo>
                    <a:pt x="919952" y="15958"/>
                  </a:lnTo>
                  <a:lnTo>
                    <a:pt x="908412" y="10178"/>
                  </a:lnTo>
                  <a:lnTo>
                    <a:pt x="897490" y="5878"/>
                  </a:lnTo>
                  <a:lnTo>
                    <a:pt x="883810" y="2328"/>
                  </a:lnTo>
                  <a:lnTo>
                    <a:pt x="870181" y="455"/>
                  </a:lnTo>
                  <a:lnTo>
                    <a:pt x="856476" y="0"/>
                  </a:lnTo>
                  <a:lnTo>
                    <a:pt x="844541" y="1303"/>
                  </a:lnTo>
                  <a:lnTo>
                    <a:pt x="839848" y="2706"/>
                  </a:lnTo>
                  <a:lnTo>
                    <a:pt x="829101" y="8767"/>
                  </a:lnTo>
                  <a:lnTo>
                    <a:pt x="817650" y="16428"/>
                  </a:lnTo>
                  <a:lnTo>
                    <a:pt x="807961" y="24268"/>
                  </a:lnTo>
                  <a:lnTo>
                    <a:pt x="804164" y="28106"/>
                  </a:lnTo>
                  <a:lnTo>
                    <a:pt x="801591" y="30595"/>
                  </a:lnTo>
                  <a:lnTo>
                    <a:pt x="799103" y="35658"/>
                  </a:lnTo>
                  <a:lnTo>
                    <a:pt x="796530" y="40721"/>
                  </a:lnTo>
                  <a:lnTo>
                    <a:pt x="794042" y="48358"/>
                  </a:lnTo>
                  <a:lnTo>
                    <a:pt x="788982" y="50846"/>
                  </a:lnTo>
                  <a:lnTo>
                    <a:pt x="781347" y="55909"/>
                  </a:lnTo>
                  <a:lnTo>
                    <a:pt x="776286" y="55909"/>
                  </a:lnTo>
                  <a:lnTo>
                    <a:pt x="771226" y="53421"/>
                  </a:lnTo>
                  <a:lnTo>
                    <a:pt x="768652" y="50846"/>
                  </a:lnTo>
                  <a:lnTo>
                    <a:pt x="756043" y="50846"/>
                  </a:lnTo>
                  <a:lnTo>
                    <a:pt x="750982" y="53421"/>
                  </a:lnTo>
                  <a:lnTo>
                    <a:pt x="748409" y="66035"/>
                  </a:lnTo>
                  <a:lnTo>
                    <a:pt x="745921" y="71098"/>
                  </a:lnTo>
                  <a:lnTo>
                    <a:pt x="745921" y="83798"/>
                  </a:lnTo>
                  <a:lnTo>
                    <a:pt x="740860" y="86372"/>
                  </a:lnTo>
                  <a:lnTo>
                    <a:pt x="730739" y="88861"/>
                  </a:lnTo>
                  <a:lnTo>
                    <a:pt x="719020" y="91654"/>
                  </a:lnTo>
                  <a:lnTo>
                    <a:pt x="705665" y="91232"/>
                  </a:lnTo>
                  <a:lnTo>
                    <a:pt x="693707" y="89101"/>
                  </a:lnTo>
                  <a:lnTo>
                    <a:pt x="692739" y="88861"/>
                  </a:lnTo>
                  <a:lnTo>
                    <a:pt x="689994" y="88861"/>
                  </a:lnTo>
                  <a:lnTo>
                    <a:pt x="689994" y="86372"/>
                  </a:lnTo>
                  <a:lnTo>
                    <a:pt x="687421" y="83798"/>
                  </a:lnTo>
                  <a:lnTo>
                    <a:pt x="687421" y="78735"/>
                  </a:lnTo>
                  <a:lnTo>
                    <a:pt x="689994" y="76246"/>
                  </a:lnTo>
                  <a:lnTo>
                    <a:pt x="689994" y="73672"/>
                  </a:lnTo>
                  <a:lnTo>
                    <a:pt x="692739" y="71098"/>
                  </a:lnTo>
                  <a:lnTo>
                    <a:pt x="697800" y="66035"/>
                  </a:lnTo>
                  <a:lnTo>
                    <a:pt x="697800" y="63546"/>
                  </a:lnTo>
                  <a:lnTo>
                    <a:pt x="695227" y="60972"/>
                  </a:lnTo>
                  <a:lnTo>
                    <a:pt x="692739" y="58483"/>
                  </a:lnTo>
                  <a:lnTo>
                    <a:pt x="689994" y="58483"/>
                  </a:lnTo>
                  <a:lnTo>
                    <a:pt x="687421" y="55909"/>
                  </a:lnTo>
                  <a:lnTo>
                    <a:pt x="684933" y="50846"/>
                  </a:lnTo>
                  <a:lnTo>
                    <a:pt x="682360" y="48358"/>
                  </a:lnTo>
                  <a:lnTo>
                    <a:pt x="684933" y="43295"/>
                  </a:lnTo>
                  <a:lnTo>
                    <a:pt x="684933" y="20469"/>
                  </a:lnTo>
                  <a:lnTo>
                    <a:pt x="682360" y="17895"/>
                  </a:lnTo>
                  <a:lnTo>
                    <a:pt x="671977" y="12814"/>
                  </a:lnTo>
                  <a:lnTo>
                    <a:pt x="657891" y="10216"/>
                  </a:lnTo>
                  <a:lnTo>
                    <a:pt x="644786" y="8390"/>
                  </a:lnTo>
                  <a:lnTo>
                    <a:pt x="641873" y="7769"/>
                  </a:lnTo>
                  <a:lnTo>
                    <a:pt x="631751" y="7769"/>
                  </a:lnTo>
                  <a:lnTo>
                    <a:pt x="631751" y="10344"/>
                  </a:lnTo>
                  <a:lnTo>
                    <a:pt x="629178" y="12832"/>
                  </a:lnTo>
                  <a:lnTo>
                    <a:pt x="624245" y="21582"/>
                  </a:lnTo>
                  <a:lnTo>
                    <a:pt x="615353" y="31982"/>
                  </a:lnTo>
                  <a:lnTo>
                    <a:pt x="604239" y="41395"/>
                  </a:lnTo>
                  <a:lnTo>
                    <a:pt x="601300" y="43295"/>
                  </a:lnTo>
                  <a:lnTo>
                    <a:pt x="603874" y="50846"/>
                  </a:lnTo>
                  <a:lnTo>
                    <a:pt x="601300" y="55909"/>
                  </a:lnTo>
                  <a:lnTo>
                    <a:pt x="601300" y="58483"/>
                  </a:lnTo>
                  <a:lnTo>
                    <a:pt x="593078" y="68266"/>
                  </a:lnTo>
                  <a:lnTo>
                    <a:pt x="581009" y="75290"/>
                  </a:lnTo>
                  <a:lnTo>
                    <a:pt x="567059" y="79947"/>
                  </a:lnTo>
                  <a:lnTo>
                    <a:pt x="553193" y="82626"/>
                  </a:lnTo>
                  <a:lnTo>
                    <a:pt x="541376" y="83718"/>
                  </a:lnTo>
                  <a:lnTo>
                    <a:pt x="532678" y="83798"/>
                  </a:lnTo>
                  <a:lnTo>
                    <a:pt x="525130" y="81309"/>
                  </a:lnTo>
                  <a:lnTo>
                    <a:pt x="520069" y="81309"/>
                  </a:lnTo>
                  <a:lnTo>
                    <a:pt x="512435" y="86372"/>
                  </a:lnTo>
                  <a:lnTo>
                    <a:pt x="509947" y="86372"/>
                  </a:lnTo>
                  <a:lnTo>
                    <a:pt x="507374" y="88861"/>
                  </a:lnTo>
                  <a:lnTo>
                    <a:pt x="504886" y="88861"/>
                  </a:lnTo>
                  <a:lnTo>
                    <a:pt x="497252" y="93923"/>
                  </a:lnTo>
                  <a:lnTo>
                    <a:pt x="492191" y="96498"/>
                  </a:lnTo>
                  <a:lnTo>
                    <a:pt x="482069" y="98986"/>
                  </a:lnTo>
                  <a:lnTo>
                    <a:pt x="479496" y="101561"/>
                  </a:lnTo>
                  <a:lnTo>
                    <a:pt x="465918" y="102638"/>
                  </a:lnTo>
                  <a:lnTo>
                    <a:pt x="453796" y="103993"/>
                  </a:lnTo>
                  <a:lnTo>
                    <a:pt x="451704" y="104049"/>
                  </a:lnTo>
                  <a:lnTo>
                    <a:pt x="444070" y="101561"/>
                  </a:lnTo>
                  <a:lnTo>
                    <a:pt x="439009" y="96498"/>
                  </a:lnTo>
                  <a:lnTo>
                    <a:pt x="436436" y="91435"/>
                  </a:lnTo>
                  <a:lnTo>
                    <a:pt x="433691" y="88861"/>
                  </a:lnTo>
                  <a:lnTo>
                    <a:pt x="431203" y="86372"/>
                  </a:lnTo>
                  <a:lnTo>
                    <a:pt x="428630" y="86372"/>
                  </a:lnTo>
                  <a:lnTo>
                    <a:pt x="423569" y="83798"/>
                  </a:lnTo>
                  <a:lnTo>
                    <a:pt x="416021" y="86372"/>
                  </a:lnTo>
                  <a:lnTo>
                    <a:pt x="410960" y="86372"/>
                  </a:lnTo>
                  <a:lnTo>
                    <a:pt x="403326" y="88861"/>
                  </a:lnTo>
                  <a:lnTo>
                    <a:pt x="390631" y="88861"/>
                  </a:lnTo>
                  <a:lnTo>
                    <a:pt x="380509" y="86372"/>
                  </a:lnTo>
                  <a:lnTo>
                    <a:pt x="375448" y="81309"/>
                  </a:lnTo>
                  <a:lnTo>
                    <a:pt x="372960" y="76246"/>
                  </a:lnTo>
                  <a:lnTo>
                    <a:pt x="370387" y="81309"/>
                  </a:lnTo>
                  <a:lnTo>
                    <a:pt x="367899" y="86372"/>
                  </a:lnTo>
                  <a:lnTo>
                    <a:pt x="362839" y="91435"/>
                  </a:lnTo>
                  <a:lnTo>
                    <a:pt x="360265" y="93923"/>
                  </a:lnTo>
                  <a:lnTo>
                    <a:pt x="355204" y="96498"/>
                  </a:lnTo>
                  <a:lnTo>
                    <a:pt x="347656" y="98986"/>
                  </a:lnTo>
                  <a:lnTo>
                    <a:pt x="345083" y="101561"/>
                  </a:lnTo>
                  <a:lnTo>
                    <a:pt x="340022" y="104049"/>
                  </a:lnTo>
                  <a:lnTo>
                    <a:pt x="337448" y="104049"/>
                  </a:lnTo>
                  <a:lnTo>
                    <a:pt x="337448" y="109112"/>
                  </a:lnTo>
                  <a:lnTo>
                    <a:pt x="342509" y="114175"/>
                  </a:lnTo>
                  <a:lnTo>
                    <a:pt x="347656" y="122069"/>
                  </a:lnTo>
                  <a:lnTo>
                    <a:pt x="352717" y="127132"/>
                  </a:lnTo>
                  <a:lnTo>
                    <a:pt x="357778" y="129621"/>
                  </a:lnTo>
                  <a:lnTo>
                    <a:pt x="360265" y="137258"/>
                  </a:lnTo>
                  <a:lnTo>
                    <a:pt x="360381" y="146235"/>
                  </a:lnTo>
                  <a:lnTo>
                    <a:pt x="356193" y="157761"/>
                  </a:lnTo>
                  <a:lnTo>
                    <a:pt x="350144" y="170209"/>
                  </a:lnTo>
                  <a:lnTo>
                    <a:pt x="347656" y="172698"/>
                  </a:lnTo>
                  <a:lnTo>
                    <a:pt x="345083" y="177761"/>
                  </a:lnTo>
                  <a:lnTo>
                    <a:pt x="345083" y="180335"/>
                  </a:lnTo>
                  <a:lnTo>
                    <a:pt x="340019" y="192817"/>
                  </a:lnTo>
                  <a:lnTo>
                    <a:pt x="333491" y="202641"/>
                  </a:lnTo>
                  <a:lnTo>
                    <a:pt x="324032" y="211767"/>
                  </a:lnTo>
                  <a:lnTo>
                    <a:pt x="311849" y="220850"/>
                  </a:lnTo>
                  <a:lnTo>
                    <a:pt x="300327" y="227568"/>
                  </a:lnTo>
                  <a:lnTo>
                    <a:pt x="288265" y="230905"/>
                  </a:lnTo>
                  <a:lnTo>
                    <a:pt x="281521" y="230964"/>
                  </a:lnTo>
                  <a:lnTo>
                    <a:pt x="276461" y="228475"/>
                  </a:lnTo>
                  <a:lnTo>
                    <a:pt x="271400" y="228475"/>
                  </a:lnTo>
                  <a:lnTo>
                    <a:pt x="266339" y="225901"/>
                  </a:lnTo>
                  <a:lnTo>
                    <a:pt x="261278" y="225901"/>
                  </a:lnTo>
                  <a:lnTo>
                    <a:pt x="258790" y="228475"/>
                  </a:lnTo>
                  <a:lnTo>
                    <a:pt x="258790" y="230964"/>
                  </a:lnTo>
                  <a:lnTo>
                    <a:pt x="256217" y="230964"/>
                  </a:lnTo>
                  <a:lnTo>
                    <a:pt x="253730" y="233538"/>
                  </a:lnTo>
                  <a:lnTo>
                    <a:pt x="251156" y="236026"/>
                  </a:lnTo>
                  <a:lnTo>
                    <a:pt x="242322" y="243908"/>
                  </a:lnTo>
                  <a:lnTo>
                    <a:pt x="231695" y="251184"/>
                  </a:lnTo>
                  <a:lnTo>
                    <a:pt x="220791" y="256535"/>
                  </a:lnTo>
                  <a:lnTo>
                    <a:pt x="213157" y="259024"/>
                  </a:lnTo>
                  <a:lnTo>
                    <a:pt x="200462" y="259024"/>
                  </a:lnTo>
                  <a:lnTo>
                    <a:pt x="187148" y="257975"/>
                  </a:lnTo>
                  <a:lnTo>
                    <a:pt x="175086" y="254812"/>
                  </a:lnTo>
                  <a:lnTo>
                    <a:pt x="167352" y="251472"/>
                  </a:lnTo>
                  <a:lnTo>
                    <a:pt x="164864" y="248898"/>
                  </a:lnTo>
                  <a:lnTo>
                    <a:pt x="159803" y="248898"/>
                  </a:lnTo>
                  <a:lnTo>
                    <a:pt x="157230" y="246152"/>
                  </a:lnTo>
                  <a:lnTo>
                    <a:pt x="142563" y="236664"/>
                  </a:lnTo>
                  <a:lnTo>
                    <a:pt x="138374" y="226046"/>
                  </a:lnTo>
                  <a:lnTo>
                    <a:pt x="139474" y="218349"/>
                  </a:lnTo>
                  <a:lnTo>
                    <a:pt x="139474" y="208138"/>
                  </a:lnTo>
                  <a:lnTo>
                    <a:pt x="136986" y="203075"/>
                  </a:lnTo>
                  <a:lnTo>
                    <a:pt x="126742" y="197378"/>
                  </a:lnTo>
                  <a:lnTo>
                    <a:pt x="113201" y="195179"/>
                  </a:lnTo>
                  <a:lnTo>
                    <a:pt x="99596" y="196251"/>
                  </a:lnTo>
                  <a:lnTo>
                    <a:pt x="89163" y="200367"/>
                  </a:lnTo>
                  <a:lnTo>
                    <a:pt x="88865" y="200586"/>
                  </a:lnTo>
                  <a:lnTo>
                    <a:pt x="88865" y="203075"/>
                  </a:lnTo>
                  <a:lnTo>
                    <a:pt x="90084" y="213774"/>
                  </a:lnTo>
                  <a:lnTo>
                    <a:pt x="86054" y="224751"/>
                  </a:lnTo>
                  <a:lnTo>
                    <a:pt x="78743" y="233538"/>
                  </a:lnTo>
                  <a:lnTo>
                    <a:pt x="71109" y="238601"/>
                  </a:lnTo>
                  <a:lnTo>
                    <a:pt x="66048" y="241089"/>
                  </a:lnTo>
                  <a:lnTo>
                    <a:pt x="60987" y="241089"/>
                  </a:lnTo>
                  <a:lnTo>
                    <a:pt x="55926" y="243664"/>
                  </a:lnTo>
                  <a:lnTo>
                    <a:pt x="50608" y="243664"/>
                  </a:lnTo>
                  <a:lnTo>
                    <a:pt x="48121" y="246152"/>
                  </a:lnTo>
                  <a:lnTo>
                    <a:pt x="45547" y="248898"/>
                  </a:lnTo>
                  <a:lnTo>
                    <a:pt x="45547" y="251472"/>
                  </a:lnTo>
                  <a:lnTo>
                    <a:pt x="43060" y="256535"/>
                  </a:lnTo>
                  <a:lnTo>
                    <a:pt x="43060" y="259024"/>
                  </a:lnTo>
                  <a:lnTo>
                    <a:pt x="40487" y="261598"/>
                  </a:lnTo>
                  <a:lnTo>
                    <a:pt x="40487" y="264172"/>
                  </a:lnTo>
                  <a:lnTo>
                    <a:pt x="37999" y="269235"/>
                  </a:lnTo>
                  <a:lnTo>
                    <a:pt x="32938" y="269235"/>
                  </a:lnTo>
                  <a:lnTo>
                    <a:pt x="30365" y="271724"/>
                  </a:lnTo>
                  <a:lnTo>
                    <a:pt x="30365" y="279361"/>
                  </a:lnTo>
                  <a:lnTo>
                    <a:pt x="27877" y="286912"/>
                  </a:lnTo>
                  <a:lnTo>
                    <a:pt x="27877" y="291975"/>
                  </a:lnTo>
                  <a:lnTo>
                    <a:pt x="22816" y="299612"/>
                  </a:lnTo>
                  <a:lnTo>
                    <a:pt x="20243" y="302101"/>
                  </a:lnTo>
                  <a:lnTo>
                    <a:pt x="17755" y="304675"/>
                  </a:lnTo>
                  <a:lnTo>
                    <a:pt x="15182" y="309738"/>
                  </a:lnTo>
                  <a:lnTo>
                    <a:pt x="10121" y="312312"/>
                  </a:lnTo>
                  <a:lnTo>
                    <a:pt x="0" y="319864"/>
                  </a:lnTo>
                  <a:lnTo>
                    <a:pt x="2487" y="322438"/>
                  </a:lnTo>
                  <a:lnTo>
                    <a:pt x="2487" y="324927"/>
                  </a:lnTo>
                  <a:lnTo>
                    <a:pt x="17755" y="324927"/>
                  </a:lnTo>
                  <a:lnTo>
                    <a:pt x="20243" y="322438"/>
                  </a:lnTo>
                  <a:lnTo>
                    <a:pt x="25304" y="322438"/>
                  </a:lnTo>
                  <a:lnTo>
                    <a:pt x="39158" y="323835"/>
                  </a:lnTo>
                  <a:lnTo>
                    <a:pt x="51509" y="327356"/>
                  </a:lnTo>
                  <a:lnTo>
                    <a:pt x="62391" y="331998"/>
                  </a:lnTo>
                  <a:lnTo>
                    <a:pt x="63561" y="332564"/>
                  </a:lnTo>
                  <a:lnTo>
                    <a:pt x="66048" y="335052"/>
                  </a:lnTo>
                  <a:lnTo>
                    <a:pt x="68622" y="335052"/>
                  </a:lnTo>
                  <a:lnTo>
                    <a:pt x="68622" y="342689"/>
                  </a:lnTo>
                  <a:lnTo>
                    <a:pt x="66048" y="345178"/>
                  </a:lnTo>
                  <a:lnTo>
                    <a:pt x="63561" y="347752"/>
                  </a:lnTo>
                  <a:lnTo>
                    <a:pt x="55926" y="352815"/>
                  </a:lnTo>
                  <a:lnTo>
                    <a:pt x="53182" y="355304"/>
                  </a:lnTo>
                  <a:lnTo>
                    <a:pt x="53182" y="362941"/>
                  </a:lnTo>
                  <a:lnTo>
                    <a:pt x="55926" y="365515"/>
                  </a:lnTo>
                  <a:lnTo>
                    <a:pt x="60450" y="373674"/>
                  </a:lnTo>
                  <a:lnTo>
                    <a:pt x="58628" y="385809"/>
                  </a:lnTo>
                  <a:lnTo>
                    <a:pt x="55926" y="391001"/>
                  </a:lnTo>
                  <a:lnTo>
                    <a:pt x="50608" y="396064"/>
                  </a:lnTo>
                  <a:lnTo>
                    <a:pt x="48121" y="398638"/>
                  </a:lnTo>
                  <a:lnTo>
                    <a:pt x="45547" y="403701"/>
                  </a:lnTo>
                  <a:lnTo>
                    <a:pt x="37679" y="412937"/>
                  </a:lnTo>
                  <a:lnTo>
                    <a:pt x="36601" y="423085"/>
                  </a:lnTo>
                  <a:lnTo>
                    <a:pt x="37999" y="426527"/>
                  </a:lnTo>
                  <a:lnTo>
                    <a:pt x="37999" y="431590"/>
                  </a:lnTo>
                  <a:lnTo>
                    <a:pt x="40487" y="431590"/>
                  </a:lnTo>
                  <a:lnTo>
                    <a:pt x="43060" y="436652"/>
                  </a:lnTo>
                  <a:lnTo>
                    <a:pt x="45547" y="439141"/>
                  </a:lnTo>
                  <a:lnTo>
                    <a:pt x="45547" y="446778"/>
                  </a:lnTo>
                  <a:lnTo>
                    <a:pt x="48121" y="449267"/>
                  </a:lnTo>
                  <a:lnTo>
                    <a:pt x="45547" y="454415"/>
                  </a:lnTo>
                  <a:lnTo>
                    <a:pt x="45547" y="467029"/>
                  </a:lnTo>
                  <a:lnTo>
                    <a:pt x="48121" y="472092"/>
                  </a:lnTo>
                  <a:lnTo>
                    <a:pt x="48121" y="477155"/>
                  </a:lnTo>
                  <a:lnTo>
                    <a:pt x="50608" y="479729"/>
                  </a:lnTo>
                  <a:lnTo>
                    <a:pt x="50608" y="482218"/>
                  </a:lnTo>
                  <a:lnTo>
                    <a:pt x="53182" y="487281"/>
                  </a:lnTo>
                  <a:lnTo>
                    <a:pt x="53182" y="489855"/>
                  </a:lnTo>
                  <a:lnTo>
                    <a:pt x="55926" y="492344"/>
                  </a:lnTo>
                  <a:lnTo>
                    <a:pt x="55926" y="494918"/>
                  </a:lnTo>
                  <a:lnTo>
                    <a:pt x="58414" y="497492"/>
                  </a:lnTo>
                  <a:lnTo>
                    <a:pt x="58414" y="499981"/>
                  </a:lnTo>
                  <a:lnTo>
                    <a:pt x="60987" y="502555"/>
                  </a:lnTo>
                  <a:lnTo>
                    <a:pt x="60036" y="515002"/>
                  </a:lnTo>
                  <a:lnTo>
                    <a:pt x="55029" y="526310"/>
                  </a:lnTo>
                  <a:lnTo>
                    <a:pt x="53182" y="530615"/>
                  </a:lnTo>
                  <a:lnTo>
                    <a:pt x="50608" y="530615"/>
                  </a:lnTo>
                  <a:lnTo>
                    <a:pt x="50608" y="533104"/>
                  </a:lnTo>
                  <a:lnTo>
                    <a:pt x="55926" y="535678"/>
                  </a:lnTo>
                  <a:lnTo>
                    <a:pt x="58414" y="540741"/>
                  </a:lnTo>
                  <a:lnTo>
                    <a:pt x="60987" y="545804"/>
                  </a:lnTo>
                  <a:lnTo>
                    <a:pt x="60987" y="553441"/>
                  </a:lnTo>
                  <a:lnTo>
                    <a:pt x="58414" y="560992"/>
                  </a:lnTo>
                  <a:lnTo>
                    <a:pt x="50608" y="563567"/>
                  </a:lnTo>
                  <a:lnTo>
                    <a:pt x="48121" y="566055"/>
                  </a:lnTo>
                  <a:lnTo>
                    <a:pt x="43060" y="566055"/>
                  </a:lnTo>
                  <a:lnTo>
                    <a:pt x="43060" y="578755"/>
                  </a:lnTo>
                  <a:lnTo>
                    <a:pt x="45547" y="581244"/>
                  </a:lnTo>
                  <a:lnTo>
                    <a:pt x="45547" y="591370"/>
                  </a:lnTo>
                  <a:lnTo>
                    <a:pt x="43060" y="596518"/>
                  </a:lnTo>
                  <a:lnTo>
                    <a:pt x="43060" y="601581"/>
                  </a:lnTo>
                  <a:lnTo>
                    <a:pt x="42111" y="613984"/>
                  </a:lnTo>
                  <a:lnTo>
                    <a:pt x="42935" y="626510"/>
                  </a:lnTo>
                  <a:lnTo>
                    <a:pt x="43060" y="626895"/>
                  </a:lnTo>
                  <a:lnTo>
                    <a:pt x="45547" y="637193"/>
                  </a:lnTo>
                  <a:lnTo>
                    <a:pt x="48121" y="639767"/>
                  </a:lnTo>
                  <a:lnTo>
                    <a:pt x="55926" y="644830"/>
                  </a:lnTo>
                  <a:lnTo>
                    <a:pt x="58414" y="644830"/>
                  </a:lnTo>
                  <a:lnTo>
                    <a:pt x="58414" y="647404"/>
                  </a:lnTo>
                  <a:lnTo>
                    <a:pt x="60987" y="649893"/>
                  </a:lnTo>
                  <a:lnTo>
                    <a:pt x="71109" y="657530"/>
                  </a:lnTo>
                  <a:lnTo>
                    <a:pt x="73682" y="662593"/>
                  </a:lnTo>
                  <a:lnTo>
                    <a:pt x="76170" y="670144"/>
                  </a:lnTo>
                  <a:lnTo>
                    <a:pt x="76170" y="672718"/>
                  </a:lnTo>
                  <a:lnTo>
                    <a:pt x="78743" y="675207"/>
                  </a:lnTo>
                  <a:lnTo>
                    <a:pt x="78743" y="680270"/>
                  </a:lnTo>
                  <a:lnTo>
                    <a:pt x="82319" y="690451"/>
                  </a:lnTo>
                  <a:lnTo>
                    <a:pt x="84626" y="702191"/>
                  </a:lnTo>
                  <a:lnTo>
                    <a:pt x="83592" y="713783"/>
                  </a:lnTo>
                  <a:lnTo>
                    <a:pt x="77146" y="723521"/>
                  </a:lnTo>
                  <a:lnTo>
                    <a:pt x="73682" y="725921"/>
                  </a:lnTo>
                  <a:lnTo>
                    <a:pt x="73080" y="737416"/>
                  </a:lnTo>
                  <a:lnTo>
                    <a:pt x="68862" y="750867"/>
                  </a:lnTo>
                  <a:lnTo>
                    <a:pt x="68622" y="751235"/>
                  </a:lnTo>
                  <a:lnTo>
                    <a:pt x="71109" y="756298"/>
                  </a:lnTo>
                  <a:lnTo>
                    <a:pt x="71109" y="766681"/>
                  </a:lnTo>
                  <a:lnTo>
                    <a:pt x="81682" y="759314"/>
                  </a:lnTo>
                  <a:lnTo>
                    <a:pt x="93753" y="755134"/>
                  </a:lnTo>
                  <a:lnTo>
                    <a:pt x="98987" y="753810"/>
                  </a:lnTo>
                  <a:lnTo>
                    <a:pt x="111422" y="750455"/>
                  </a:lnTo>
                  <a:lnTo>
                    <a:pt x="123285" y="745479"/>
                  </a:lnTo>
                  <a:lnTo>
                    <a:pt x="134062" y="738882"/>
                  </a:lnTo>
                  <a:lnTo>
                    <a:pt x="143985" y="730968"/>
                  </a:lnTo>
                  <a:lnTo>
                    <a:pt x="153792" y="723338"/>
                  </a:lnTo>
                  <a:lnTo>
                    <a:pt x="164066" y="715725"/>
                  </a:lnTo>
                  <a:lnTo>
                    <a:pt x="174986" y="708158"/>
                  </a:lnTo>
                  <a:lnTo>
                    <a:pt x="177473" y="708158"/>
                  </a:lnTo>
                  <a:lnTo>
                    <a:pt x="182792" y="705670"/>
                  </a:lnTo>
                  <a:lnTo>
                    <a:pt x="185279" y="705670"/>
                  </a:lnTo>
                  <a:lnTo>
                    <a:pt x="196144" y="700127"/>
                  </a:lnTo>
                  <a:lnTo>
                    <a:pt x="205623" y="692358"/>
                  </a:lnTo>
                  <a:lnTo>
                    <a:pt x="210669" y="685333"/>
                  </a:lnTo>
                  <a:lnTo>
                    <a:pt x="210669" y="682844"/>
                  </a:lnTo>
                  <a:lnTo>
                    <a:pt x="213157" y="682844"/>
                  </a:lnTo>
                  <a:lnTo>
                    <a:pt x="213157" y="677781"/>
                  </a:lnTo>
                  <a:lnTo>
                    <a:pt x="215730" y="675207"/>
                  </a:lnTo>
                  <a:lnTo>
                    <a:pt x="220791" y="672718"/>
                  </a:lnTo>
                  <a:lnTo>
                    <a:pt x="225852" y="670144"/>
                  </a:lnTo>
                  <a:lnTo>
                    <a:pt x="233400" y="667656"/>
                  </a:lnTo>
                  <a:lnTo>
                    <a:pt x="243522" y="667656"/>
                  </a:lnTo>
                  <a:lnTo>
                    <a:pt x="246095" y="665081"/>
                  </a:lnTo>
                  <a:lnTo>
                    <a:pt x="251156" y="665081"/>
                  </a:lnTo>
                  <a:lnTo>
                    <a:pt x="256217" y="660018"/>
                  </a:lnTo>
                  <a:lnTo>
                    <a:pt x="265866" y="656066"/>
                  </a:lnTo>
                  <a:lnTo>
                    <a:pt x="278996" y="656711"/>
                  </a:lnTo>
                  <a:lnTo>
                    <a:pt x="284095" y="657530"/>
                  </a:lnTo>
                  <a:lnTo>
                    <a:pt x="299277" y="657530"/>
                  </a:lnTo>
                  <a:lnTo>
                    <a:pt x="312548" y="657025"/>
                  </a:lnTo>
                  <a:lnTo>
                    <a:pt x="325086" y="657232"/>
                  </a:lnTo>
                  <a:lnTo>
                    <a:pt x="334961" y="660018"/>
                  </a:lnTo>
                  <a:lnTo>
                    <a:pt x="343929" y="670320"/>
                  </a:lnTo>
                  <a:lnTo>
                    <a:pt x="343809" y="681038"/>
                  </a:lnTo>
                  <a:lnTo>
                    <a:pt x="342509" y="685333"/>
                  </a:lnTo>
                  <a:lnTo>
                    <a:pt x="342509" y="687907"/>
                  </a:lnTo>
                  <a:lnTo>
                    <a:pt x="340022" y="690481"/>
                  </a:lnTo>
                  <a:lnTo>
                    <a:pt x="340022" y="692970"/>
                  </a:lnTo>
                  <a:lnTo>
                    <a:pt x="337448" y="695544"/>
                  </a:lnTo>
                  <a:lnTo>
                    <a:pt x="329900" y="695544"/>
                  </a:lnTo>
                  <a:lnTo>
                    <a:pt x="327327" y="692970"/>
                  </a:lnTo>
                  <a:lnTo>
                    <a:pt x="327327" y="700607"/>
                  </a:lnTo>
                  <a:lnTo>
                    <a:pt x="329900" y="703095"/>
                  </a:lnTo>
                  <a:lnTo>
                    <a:pt x="329900" y="710733"/>
                  </a:lnTo>
                  <a:lnTo>
                    <a:pt x="343041" y="711375"/>
                  </a:lnTo>
                  <a:lnTo>
                    <a:pt x="354912" y="715869"/>
                  </a:lnTo>
                  <a:lnTo>
                    <a:pt x="357778" y="718284"/>
                  </a:lnTo>
                  <a:lnTo>
                    <a:pt x="360265" y="718284"/>
                  </a:lnTo>
                  <a:lnTo>
                    <a:pt x="362839" y="720858"/>
                  </a:lnTo>
                  <a:lnTo>
                    <a:pt x="365326" y="723347"/>
                  </a:lnTo>
                  <a:lnTo>
                    <a:pt x="372960" y="723347"/>
                  </a:lnTo>
                  <a:lnTo>
                    <a:pt x="372960" y="708158"/>
                  </a:lnTo>
                  <a:lnTo>
                    <a:pt x="383082" y="703095"/>
                  </a:lnTo>
                  <a:lnTo>
                    <a:pt x="394107" y="700998"/>
                  </a:lnTo>
                  <a:lnTo>
                    <a:pt x="407293" y="702603"/>
                  </a:lnTo>
                  <a:lnTo>
                    <a:pt x="419563" y="706369"/>
                  </a:lnTo>
                  <a:lnTo>
                    <a:pt x="423569" y="708158"/>
                  </a:lnTo>
                  <a:lnTo>
                    <a:pt x="431203" y="710733"/>
                  </a:lnTo>
                  <a:lnTo>
                    <a:pt x="433691" y="713221"/>
                  </a:lnTo>
                  <a:lnTo>
                    <a:pt x="436436" y="718284"/>
                  </a:lnTo>
                  <a:lnTo>
                    <a:pt x="436436" y="720858"/>
                  </a:lnTo>
                  <a:lnTo>
                    <a:pt x="439009" y="720858"/>
                  </a:lnTo>
                  <a:lnTo>
                    <a:pt x="444070" y="723347"/>
                  </a:lnTo>
                  <a:lnTo>
                    <a:pt x="449131" y="723347"/>
                  </a:lnTo>
                  <a:lnTo>
                    <a:pt x="456765" y="725921"/>
                  </a:lnTo>
                  <a:lnTo>
                    <a:pt x="461826" y="725921"/>
                  </a:lnTo>
                  <a:lnTo>
                    <a:pt x="469374" y="738621"/>
                  </a:lnTo>
                  <a:lnTo>
                    <a:pt x="479824" y="747559"/>
                  </a:lnTo>
                  <a:lnTo>
                    <a:pt x="491454" y="750798"/>
                  </a:lnTo>
                  <a:lnTo>
                    <a:pt x="504886" y="751235"/>
                  </a:lnTo>
                  <a:lnTo>
                    <a:pt x="509947" y="753810"/>
                  </a:lnTo>
                  <a:lnTo>
                    <a:pt x="520069" y="753810"/>
                  </a:lnTo>
                  <a:lnTo>
                    <a:pt x="535324" y="755801"/>
                  </a:lnTo>
                  <a:lnTo>
                    <a:pt x="546112" y="759733"/>
                  </a:lnTo>
                  <a:lnTo>
                    <a:pt x="550434" y="761361"/>
                  </a:lnTo>
                  <a:lnTo>
                    <a:pt x="558068" y="764107"/>
                  </a:lnTo>
                  <a:lnTo>
                    <a:pt x="563301" y="766681"/>
                  </a:lnTo>
                  <a:lnTo>
                    <a:pt x="573423" y="766681"/>
                  </a:lnTo>
                  <a:lnTo>
                    <a:pt x="588311" y="771271"/>
                  </a:lnTo>
                  <a:lnTo>
                    <a:pt x="598133" y="779604"/>
                  </a:lnTo>
                  <a:lnTo>
                    <a:pt x="604462" y="790120"/>
                  </a:lnTo>
                  <a:lnTo>
                    <a:pt x="606361" y="794570"/>
                  </a:lnTo>
                  <a:lnTo>
                    <a:pt x="608934" y="794570"/>
                  </a:lnTo>
                  <a:lnTo>
                    <a:pt x="608934" y="797058"/>
                  </a:lnTo>
                  <a:lnTo>
                    <a:pt x="611422" y="799633"/>
                  </a:lnTo>
                  <a:lnTo>
                    <a:pt x="613995" y="802121"/>
                  </a:lnTo>
                  <a:lnTo>
                    <a:pt x="619056" y="809759"/>
                  </a:lnTo>
                  <a:lnTo>
                    <a:pt x="626605" y="819884"/>
                  </a:lnTo>
                  <a:lnTo>
                    <a:pt x="626605" y="827436"/>
                  </a:lnTo>
                  <a:lnTo>
                    <a:pt x="629178" y="832584"/>
                  </a:lnTo>
                  <a:lnTo>
                    <a:pt x="631751" y="840136"/>
                  </a:lnTo>
                  <a:lnTo>
                    <a:pt x="631751" y="842710"/>
                  </a:lnTo>
                  <a:lnTo>
                    <a:pt x="646934" y="842710"/>
                  </a:lnTo>
                  <a:lnTo>
                    <a:pt x="649421" y="840136"/>
                  </a:lnTo>
                  <a:lnTo>
                    <a:pt x="651995" y="837647"/>
                  </a:lnTo>
                  <a:lnTo>
                    <a:pt x="651995" y="835073"/>
                  </a:lnTo>
                  <a:lnTo>
                    <a:pt x="654482" y="830010"/>
                  </a:lnTo>
                  <a:lnTo>
                    <a:pt x="657056" y="827436"/>
                  </a:lnTo>
                  <a:lnTo>
                    <a:pt x="662117" y="827436"/>
                  </a:lnTo>
                  <a:lnTo>
                    <a:pt x="672284" y="825380"/>
                  </a:lnTo>
                  <a:lnTo>
                    <a:pt x="685393" y="826513"/>
                  </a:lnTo>
                  <a:lnTo>
                    <a:pt x="699565" y="829735"/>
                  </a:lnTo>
                  <a:lnTo>
                    <a:pt x="712926" y="833950"/>
                  </a:lnTo>
                  <a:lnTo>
                    <a:pt x="723598" y="838060"/>
                  </a:lnTo>
                  <a:lnTo>
                    <a:pt x="728165" y="840136"/>
                  </a:lnTo>
                  <a:lnTo>
                    <a:pt x="741707" y="846173"/>
                  </a:lnTo>
                  <a:lnTo>
                    <a:pt x="755192" y="853044"/>
                  </a:lnTo>
                  <a:lnTo>
                    <a:pt x="767904" y="860611"/>
                  </a:lnTo>
                  <a:lnTo>
                    <a:pt x="779123" y="868737"/>
                  </a:lnTo>
                  <a:lnTo>
                    <a:pt x="788133" y="877284"/>
                  </a:lnTo>
                  <a:lnTo>
                    <a:pt x="794215" y="886116"/>
                  </a:lnTo>
                  <a:lnTo>
                    <a:pt x="796530" y="893596"/>
                  </a:lnTo>
                  <a:lnTo>
                    <a:pt x="796530" y="903722"/>
                  </a:lnTo>
                  <a:lnTo>
                    <a:pt x="791469" y="911273"/>
                  </a:lnTo>
                  <a:lnTo>
                    <a:pt x="791469" y="921399"/>
                  </a:lnTo>
                  <a:lnTo>
                    <a:pt x="783921" y="926547"/>
                  </a:lnTo>
                  <a:lnTo>
                    <a:pt x="781347" y="931610"/>
                  </a:lnTo>
                  <a:lnTo>
                    <a:pt x="778860" y="934099"/>
                  </a:lnTo>
                  <a:lnTo>
                    <a:pt x="776287" y="934099"/>
                  </a:lnTo>
                  <a:lnTo>
                    <a:pt x="776287" y="936673"/>
                  </a:lnTo>
                  <a:lnTo>
                    <a:pt x="773799" y="936673"/>
                  </a:lnTo>
                  <a:lnTo>
                    <a:pt x="773799" y="941736"/>
                  </a:lnTo>
                  <a:lnTo>
                    <a:pt x="771226" y="944224"/>
                  </a:lnTo>
                  <a:lnTo>
                    <a:pt x="771226" y="946799"/>
                  </a:lnTo>
                  <a:lnTo>
                    <a:pt x="768652" y="951861"/>
                  </a:lnTo>
                  <a:lnTo>
                    <a:pt x="763591" y="954350"/>
                  </a:lnTo>
                  <a:lnTo>
                    <a:pt x="761104" y="954350"/>
                  </a:lnTo>
                  <a:lnTo>
                    <a:pt x="758531" y="956924"/>
                  </a:lnTo>
                  <a:lnTo>
                    <a:pt x="753470" y="956924"/>
                  </a:lnTo>
                  <a:lnTo>
                    <a:pt x="753470" y="969539"/>
                  </a:lnTo>
                  <a:lnTo>
                    <a:pt x="750982" y="974687"/>
                  </a:lnTo>
                  <a:lnTo>
                    <a:pt x="748409" y="977176"/>
                  </a:lnTo>
                  <a:lnTo>
                    <a:pt x="745921" y="979750"/>
                  </a:lnTo>
                  <a:lnTo>
                    <a:pt x="740860" y="979750"/>
                  </a:lnTo>
                  <a:lnTo>
                    <a:pt x="740860" y="982239"/>
                  </a:lnTo>
                  <a:lnTo>
                    <a:pt x="738287" y="982239"/>
                  </a:lnTo>
                  <a:lnTo>
                    <a:pt x="726058" y="991856"/>
                  </a:lnTo>
                  <a:lnTo>
                    <a:pt x="720972" y="1001224"/>
                  </a:lnTo>
                  <a:lnTo>
                    <a:pt x="720531" y="1002490"/>
                  </a:lnTo>
                  <a:lnTo>
                    <a:pt x="720531" y="1040762"/>
                  </a:lnTo>
                  <a:lnTo>
                    <a:pt x="723104" y="1043250"/>
                  </a:lnTo>
                  <a:lnTo>
                    <a:pt x="728165" y="1045824"/>
                  </a:lnTo>
                  <a:lnTo>
                    <a:pt x="728165" y="1053376"/>
                  </a:lnTo>
                  <a:lnTo>
                    <a:pt x="730739" y="1058439"/>
                  </a:lnTo>
                  <a:lnTo>
                    <a:pt x="730739" y="1066076"/>
                  </a:lnTo>
                  <a:lnTo>
                    <a:pt x="733226" y="1066076"/>
                  </a:lnTo>
                  <a:lnTo>
                    <a:pt x="735800" y="1068650"/>
                  </a:lnTo>
                  <a:lnTo>
                    <a:pt x="738287" y="1068650"/>
                  </a:lnTo>
                  <a:lnTo>
                    <a:pt x="749030" y="1073105"/>
                  </a:lnTo>
                  <a:lnTo>
                    <a:pt x="757410" y="1084220"/>
                  </a:lnTo>
                  <a:lnTo>
                    <a:pt x="758531" y="1088902"/>
                  </a:lnTo>
                  <a:lnTo>
                    <a:pt x="758531" y="1096453"/>
                  </a:lnTo>
                  <a:lnTo>
                    <a:pt x="770739" y="1101863"/>
                  </a:lnTo>
                  <a:lnTo>
                    <a:pt x="780322" y="1110408"/>
                  </a:lnTo>
                  <a:lnTo>
                    <a:pt x="786408" y="1116790"/>
                  </a:lnTo>
                  <a:lnTo>
                    <a:pt x="788982" y="1121853"/>
                  </a:lnTo>
                  <a:lnTo>
                    <a:pt x="791469" y="1124342"/>
                  </a:lnTo>
                  <a:lnTo>
                    <a:pt x="796530" y="1126916"/>
                  </a:lnTo>
                  <a:lnTo>
                    <a:pt x="799103" y="1129404"/>
                  </a:lnTo>
                  <a:lnTo>
                    <a:pt x="801591" y="1131979"/>
                  </a:lnTo>
                  <a:lnTo>
                    <a:pt x="806652" y="1134467"/>
                  </a:lnTo>
                  <a:lnTo>
                    <a:pt x="811436" y="1121900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7453994" y="3047362"/>
              <a:ext cx="182534" cy="225940"/>
            </a:xfrm>
            <a:custGeom>
              <a:avLst/>
              <a:gdLst/>
              <a:ahLst/>
              <a:cxnLst/>
              <a:rect l="l" t="t" r="r" b="b"/>
              <a:pathLst>
                <a:path w="182534" h="225940">
                  <a:moveTo>
                    <a:pt x="58364" y="224654"/>
                  </a:moveTo>
                  <a:lnTo>
                    <a:pt x="67082" y="220832"/>
                  </a:lnTo>
                  <a:lnTo>
                    <a:pt x="76657" y="214529"/>
                  </a:lnTo>
                  <a:lnTo>
                    <a:pt x="86982" y="205802"/>
                  </a:lnTo>
                  <a:lnTo>
                    <a:pt x="97951" y="194703"/>
                  </a:lnTo>
                  <a:lnTo>
                    <a:pt x="109458" y="181289"/>
                  </a:lnTo>
                  <a:lnTo>
                    <a:pt x="114169" y="175311"/>
                  </a:lnTo>
                  <a:lnTo>
                    <a:pt x="116657" y="172737"/>
                  </a:lnTo>
                  <a:lnTo>
                    <a:pt x="119230" y="170248"/>
                  </a:lnTo>
                  <a:lnTo>
                    <a:pt x="121718" y="167674"/>
                  </a:lnTo>
                  <a:lnTo>
                    <a:pt x="126779" y="160123"/>
                  </a:lnTo>
                  <a:lnTo>
                    <a:pt x="131840" y="152486"/>
                  </a:lnTo>
                  <a:lnTo>
                    <a:pt x="139474" y="149911"/>
                  </a:lnTo>
                  <a:lnTo>
                    <a:pt x="142047" y="147423"/>
                  </a:lnTo>
                  <a:lnTo>
                    <a:pt x="144535" y="144848"/>
                  </a:lnTo>
                  <a:lnTo>
                    <a:pt x="147108" y="144848"/>
                  </a:lnTo>
                  <a:lnTo>
                    <a:pt x="152169" y="142102"/>
                  </a:lnTo>
                  <a:lnTo>
                    <a:pt x="154656" y="139614"/>
                  </a:lnTo>
                  <a:lnTo>
                    <a:pt x="157230" y="134551"/>
                  </a:lnTo>
                  <a:lnTo>
                    <a:pt x="159717" y="131977"/>
                  </a:lnTo>
                  <a:lnTo>
                    <a:pt x="159717" y="129488"/>
                  </a:lnTo>
                  <a:lnTo>
                    <a:pt x="162291" y="126914"/>
                  </a:lnTo>
                  <a:lnTo>
                    <a:pt x="162291" y="121851"/>
                  </a:lnTo>
                  <a:lnTo>
                    <a:pt x="164778" y="119363"/>
                  </a:lnTo>
                  <a:lnTo>
                    <a:pt x="172412" y="111725"/>
                  </a:lnTo>
                  <a:lnTo>
                    <a:pt x="174900" y="111725"/>
                  </a:lnTo>
                  <a:lnTo>
                    <a:pt x="174900" y="109151"/>
                  </a:lnTo>
                  <a:lnTo>
                    <a:pt x="177473" y="109151"/>
                  </a:lnTo>
                  <a:lnTo>
                    <a:pt x="177473" y="106663"/>
                  </a:lnTo>
                  <a:lnTo>
                    <a:pt x="179961" y="106663"/>
                  </a:lnTo>
                  <a:lnTo>
                    <a:pt x="179961" y="104088"/>
                  </a:lnTo>
                  <a:lnTo>
                    <a:pt x="182534" y="101600"/>
                  </a:lnTo>
                  <a:lnTo>
                    <a:pt x="174859" y="94407"/>
                  </a:lnTo>
                  <a:lnTo>
                    <a:pt x="163200" y="86699"/>
                  </a:lnTo>
                  <a:lnTo>
                    <a:pt x="151327" y="79227"/>
                  </a:lnTo>
                  <a:lnTo>
                    <a:pt x="147108" y="76285"/>
                  </a:lnTo>
                  <a:lnTo>
                    <a:pt x="139474" y="73711"/>
                  </a:lnTo>
                  <a:lnTo>
                    <a:pt x="134413" y="68648"/>
                  </a:lnTo>
                  <a:lnTo>
                    <a:pt x="131840" y="66160"/>
                  </a:lnTo>
                  <a:lnTo>
                    <a:pt x="124291" y="61011"/>
                  </a:lnTo>
                  <a:lnTo>
                    <a:pt x="119230" y="55948"/>
                  </a:lnTo>
                  <a:lnTo>
                    <a:pt x="116657" y="50885"/>
                  </a:lnTo>
                  <a:lnTo>
                    <a:pt x="111596" y="43334"/>
                  </a:lnTo>
                  <a:lnTo>
                    <a:pt x="106535" y="35697"/>
                  </a:lnTo>
                  <a:lnTo>
                    <a:pt x="98987" y="35697"/>
                  </a:lnTo>
                  <a:lnTo>
                    <a:pt x="96413" y="33208"/>
                  </a:lnTo>
                  <a:lnTo>
                    <a:pt x="91353" y="33208"/>
                  </a:lnTo>
                  <a:lnTo>
                    <a:pt x="88779" y="35697"/>
                  </a:lnTo>
                  <a:lnTo>
                    <a:pt x="78658" y="35697"/>
                  </a:lnTo>
                  <a:lnTo>
                    <a:pt x="73597" y="33208"/>
                  </a:lnTo>
                  <a:lnTo>
                    <a:pt x="66048" y="30634"/>
                  </a:lnTo>
                  <a:lnTo>
                    <a:pt x="60730" y="25571"/>
                  </a:lnTo>
                  <a:lnTo>
                    <a:pt x="53182" y="23083"/>
                  </a:lnTo>
                  <a:lnTo>
                    <a:pt x="48121" y="18020"/>
                  </a:lnTo>
                  <a:lnTo>
                    <a:pt x="42974" y="15274"/>
                  </a:lnTo>
                  <a:lnTo>
                    <a:pt x="40487" y="12700"/>
                  </a:lnTo>
                  <a:lnTo>
                    <a:pt x="32852" y="10125"/>
                  </a:lnTo>
                  <a:lnTo>
                    <a:pt x="27791" y="5062"/>
                  </a:lnTo>
                  <a:lnTo>
                    <a:pt x="20243" y="2574"/>
                  </a:lnTo>
                  <a:lnTo>
                    <a:pt x="17670" y="0"/>
                  </a:lnTo>
                  <a:lnTo>
                    <a:pt x="15182" y="10125"/>
                  </a:lnTo>
                  <a:lnTo>
                    <a:pt x="15182" y="33208"/>
                  </a:lnTo>
                  <a:lnTo>
                    <a:pt x="17670" y="35697"/>
                  </a:lnTo>
                  <a:lnTo>
                    <a:pt x="20243" y="38271"/>
                  </a:lnTo>
                  <a:lnTo>
                    <a:pt x="22731" y="38271"/>
                  </a:lnTo>
                  <a:lnTo>
                    <a:pt x="25304" y="40760"/>
                  </a:lnTo>
                  <a:lnTo>
                    <a:pt x="32852" y="40760"/>
                  </a:lnTo>
                  <a:lnTo>
                    <a:pt x="40487" y="43334"/>
                  </a:lnTo>
                  <a:lnTo>
                    <a:pt x="42974" y="53460"/>
                  </a:lnTo>
                  <a:lnTo>
                    <a:pt x="46780" y="63742"/>
                  </a:lnTo>
                  <a:lnTo>
                    <a:pt x="48066" y="76144"/>
                  </a:lnTo>
                  <a:lnTo>
                    <a:pt x="47586" y="89538"/>
                  </a:lnTo>
                  <a:lnTo>
                    <a:pt x="46092" y="102796"/>
                  </a:lnTo>
                  <a:lnTo>
                    <a:pt x="45547" y="106663"/>
                  </a:lnTo>
                  <a:lnTo>
                    <a:pt x="42974" y="111725"/>
                  </a:lnTo>
                  <a:lnTo>
                    <a:pt x="42974" y="131977"/>
                  </a:lnTo>
                  <a:lnTo>
                    <a:pt x="40633" y="144342"/>
                  </a:lnTo>
                  <a:lnTo>
                    <a:pt x="30589" y="154206"/>
                  </a:lnTo>
                  <a:lnTo>
                    <a:pt x="27791" y="154974"/>
                  </a:lnTo>
                  <a:lnTo>
                    <a:pt x="20243" y="157548"/>
                  </a:lnTo>
                  <a:lnTo>
                    <a:pt x="15182" y="154974"/>
                  </a:lnTo>
                  <a:lnTo>
                    <a:pt x="10121" y="152486"/>
                  </a:lnTo>
                  <a:lnTo>
                    <a:pt x="2487" y="152486"/>
                  </a:lnTo>
                  <a:lnTo>
                    <a:pt x="0" y="149911"/>
                  </a:lnTo>
                  <a:lnTo>
                    <a:pt x="2329" y="159975"/>
                  </a:lnTo>
                  <a:lnTo>
                    <a:pt x="7863" y="173237"/>
                  </a:lnTo>
                  <a:lnTo>
                    <a:pt x="14417" y="186655"/>
                  </a:lnTo>
                  <a:lnTo>
                    <a:pt x="19807" y="197185"/>
                  </a:lnTo>
                  <a:lnTo>
                    <a:pt x="20243" y="198051"/>
                  </a:lnTo>
                  <a:lnTo>
                    <a:pt x="20243" y="200626"/>
                  </a:lnTo>
                  <a:lnTo>
                    <a:pt x="22731" y="203114"/>
                  </a:lnTo>
                  <a:lnTo>
                    <a:pt x="22731" y="205688"/>
                  </a:lnTo>
                  <a:lnTo>
                    <a:pt x="31811" y="218082"/>
                  </a:lnTo>
                  <a:lnTo>
                    <a:pt x="41798" y="224889"/>
                  </a:lnTo>
                  <a:lnTo>
                    <a:pt x="48121" y="225940"/>
                  </a:lnTo>
                  <a:lnTo>
                    <a:pt x="50608" y="225940"/>
                  </a:lnTo>
                  <a:lnTo>
                    <a:pt x="58364" y="224654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7464116" y="3042300"/>
              <a:ext cx="7548" cy="5062"/>
            </a:xfrm>
            <a:custGeom>
              <a:avLst/>
              <a:gdLst/>
              <a:ahLst/>
              <a:cxnLst/>
              <a:rect l="l" t="t" r="r" b="b"/>
              <a:pathLst>
                <a:path w="7548" h="5062">
                  <a:moveTo>
                    <a:pt x="5060" y="2574"/>
                  </a:moveTo>
                  <a:lnTo>
                    <a:pt x="0" y="0"/>
                  </a:lnTo>
                  <a:lnTo>
                    <a:pt x="7548" y="5062"/>
                  </a:lnTo>
                  <a:lnTo>
                    <a:pt x="5060" y="2574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7086094" y="2788557"/>
              <a:ext cx="736200" cy="233491"/>
            </a:xfrm>
            <a:custGeom>
              <a:avLst/>
              <a:gdLst/>
              <a:ahLst/>
              <a:cxnLst/>
              <a:rect l="l" t="t" r="r" b="b"/>
              <a:pathLst>
                <a:path w="736200" h="233491">
                  <a:moveTo>
                    <a:pt x="86292" y="231003"/>
                  </a:moveTo>
                  <a:lnTo>
                    <a:pt x="88865" y="228428"/>
                  </a:lnTo>
                  <a:lnTo>
                    <a:pt x="91353" y="228428"/>
                  </a:lnTo>
                  <a:lnTo>
                    <a:pt x="91353" y="218303"/>
                  </a:lnTo>
                  <a:lnTo>
                    <a:pt x="96925" y="204083"/>
                  </a:lnTo>
                  <a:lnTo>
                    <a:pt x="105281" y="195600"/>
                  </a:lnTo>
                  <a:lnTo>
                    <a:pt x="116770" y="192529"/>
                  </a:lnTo>
                  <a:lnTo>
                    <a:pt x="124291" y="192988"/>
                  </a:lnTo>
                  <a:lnTo>
                    <a:pt x="131925" y="192988"/>
                  </a:lnTo>
                  <a:lnTo>
                    <a:pt x="134413" y="195477"/>
                  </a:lnTo>
                  <a:lnTo>
                    <a:pt x="139474" y="195477"/>
                  </a:lnTo>
                  <a:lnTo>
                    <a:pt x="142047" y="192988"/>
                  </a:lnTo>
                  <a:lnTo>
                    <a:pt x="144535" y="187926"/>
                  </a:lnTo>
                  <a:lnTo>
                    <a:pt x="144535" y="182863"/>
                  </a:lnTo>
                  <a:lnTo>
                    <a:pt x="147108" y="180288"/>
                  </a:lnTo>
                  <a:lnTo>
                    <a:pt x="154656" y="170163"/>
                  </a:lnTo>
                  <a:lnTo>
                    <a:pt x="163428" y="161491"/>
                  </a:lnTo>
                  <a:lnTo>
                    <a:pt x="174739" y="153518"/>
                  </a:lnTo>
                  <a:lnTo>
                    <a:pt x="185961" y="146940"/>
                  </a:lnTo>
                  <a:lnTo>
                    <a:pt x="201739" y="141348"/>
                  </a:lnTo>
                  <a:lnTo>
                    <a:pt x="215044" y="139935"/>
                  </a:lnTo>
                  <a:lnTo>
                    <a:pt x="228942" y="140054"/>
                  </a:lnTo>
                  <a:lnTo>
                    <a:pt x="242123" y="141409"/>
                  </a:lnTo>
                  <a:lnTo>
                    <a:pt x="253276" y="143703"/>
                  </a:lnTo>
                  <a:lnTo>
                    <a:pt x="268121" y="149297"/>
                  </a:lnTo>
                  <a:lnTo>
                    <a:pt x="279860" y="155036"/>
                  </a:lnTo>
                  <a:lnTo>
                    <a:pt x="291283" y="161494"/>
                  </a:lnTo>
                  <a:lnTo>
                    <a:pt x="302239" y="168356"/>
                  </a:lnTo>
                  <a:lnTo>
                    <a:pt x="312580" y="175308"/>
                  </a:lnTo>
                  <a:lnTo>
                    <a:pt x="319692" y="180288"/>
                  </a:lnTo>
                  <a:lnTo>
                    <a:pt x="327327" y="185351"/>
                  </a:lnTo>
                  <a:lnTo>
                    <a:pt x="338224" y="191607"/>
                  </a:lnTo>
                  <a:lnTo>
                    <a:pt x="347697" y="199691"/>
                  </a:lnTo>
                  <a:lnTo>
                    <a:pt x="352631" y="205603"/>
                  </a:lnTo>
                  <a:lnTo>
                    <a:pt x="357692" y="205603"/>
                  </a:lnTo>
                  <a:lnTo>
                    <a:pt x="360265" y="203114"/>
                  </a:lnTo>
                  <a:lnTo>
                    <a:pt x="365326" y="203114"/>
                  </a:lnTo>
                  <a:lnTo>
                    <a:pt x="370387" y="200540"/>
                  </a:lnTo>
                  <a:lnTo>
                    <a:pt x="378021" y="198051"/>
                  </a:lnTo>
                  <a:lnTo>
                    <a:pt x="380509" y="192988"/>
                  </a:lnTo>
                  <a:lnTo>
                    <a:pt x="383082" y="190414"/>
                  </a:lnTo>
                  <a:lnTo>
                    <a:pt x="385570" y="187926"/>
                  </a:lnTo>
                  <a:lnTo>
                    <a:pt x="388143" y="180288"/>
                  </a:lnTo>
                  <a:lnTo>
                    <a:pt x="390631" y="175225"/>
                  </a:lnTo>
                  <a:lnTo>
                    <a:pt x="403326" y="170163"/>
                  </a:lnTo>
                  <a:lnTo>
                    <a:pt x="417708" y="169438"/>
                  </a:lnTo>
                  <a:lnTo>
                    <a:pt x="429490" y="172794"/>
                  </a:lnTo>
                  <a:lnTo>
                    <a:pt x="439349" y="178975"/>
                  </a:lnTo>
                  <a:lnTo>
                    <a:pt x="447964" y="186724"/>
                  </a:lnTo>
                  <a:lnTo>
                    <a:pt x="454192" y="192988"/>
                  </a:lnTo>
                  <a:lnTo>
                    <a:pt x="456679" y="198051"/>
                  </a:lnTo>
                  <a:lnTo>
                    <a:pt x="461740" y="203114"/>
                  </a:lnTo>
                  <a:lnTo>
                    <a:pt x="469374" y="208177"/>
                  </a:lnTo>
                  <a:lnTo>
                    <a:pt x="479515" y="211250"/>
                  </a:lnTo>
                  <a:lnTo>
                    <a:pt x="493568" y="210872"/>
                  </a:lnTo>
                  <a:lnTo>
                    <a:pt x="499740" y="210665"/>
                  </a:lnTo>
                  <a:lnTo>
                    <a:pt x="522556" y="210665"/>
                  </a:lnTo>
                  <a:lnTo>
                    <a:pt x="527617" y="213240"/>
                  </a:lnTo>
                  <a:lnTo>
                    <a:pt x="540958" y="213058"/>
                  </a:lnTo>
                  <a:lnTo>
                    <a:pt x="553775" y="211786"/>
                  </a:lnTo>
                  <a:lnTo>
                    <a:pt x="558240" y="210665"/>
                  </a:lnTo>
                  <a:lnTo>
                    <a:pt x="566774" y="207470"/>
                  </a:lnTo>
                  <a:lnTo>
                    <a:pt x="578760" y="199484"/>
                  </a:lnTo>
                  <a:lnTo>
                    <a:pt x="590495" y="189111"/>
                  </a:lnTo>
                  <a:lnTo>
                    <a:pt x="598271" y="178753"/>
                  </a:lnTo>
                  <a:lnTo>
                    <a:pt x="598727" y="177714"/>
                  </a:lnTo>
                  <a:lnTo>
                    <a:pt x="598727" y="172651"/>
                  </a:lnTo>
                  <a:lnTo>
                    <a:pt x="596239" y="172651"/>
                  </a:lnTo>
                  <a:lnTo>
                    <a:pt x="596239" y="167588"/>
                  </a:lnTo>
                  <a:lnTo>
                    <a:pt x="598727" y="165100"/>
                  </a:lnTo>
                  <a:lnTo>
                    <a:pt x="598727" y="162525"/>
                  </a:lnTo>
                  <a:lnTo>
                    <a:pt x="601300" y="162525"/>
                  </a:lnTo>
                  <a:lnTo>
                    <a:pt x="603788" y="160037"/>
                  </a:lnTo>
                  <a:lnTo>
                    <a:pt x="608934" y="160037"/>
                  </a:lnTo>
                  <a:lnTo>
                    <a:pt x="611422" y="157463"/>
                  </a:lnTo>
                  <a:lnTo>
                    <a:pt x="623897" y="154043"/>
                  </a:lnTo>
                  <a:lnTo>
                    <a:pt x="636368" y="152402"/>
                  </a:lnTo>
                  <a:lnTo>
                    <a:pt x="636726" y="152400"/>
                  </a:lnTo>
                  <a:lnTo>
                    <a:pt x="639300" y="154974"/>
                  </a:lnTo>
                  <a:lnTo>
                    <a:pt x="644361" y="154974"/>
                  </a:lnTo>
                  <a:lnTo>
                    <a:pt x="646848" y="157463"/>
                  </a:lnTo>
                  <a:lnTo>
                    <a:pt x="649421" y="160037"/>
                  </a:lnTo>
                  <a:lnTo>
                    <a:pt x="654482" y="160037"/>
                  </a:lnTo>
                  <a:lnTo>
                    <a:pt x="659543" y="162525"/>
                  </a:lnTo>
                  <a:lnTo>
                    <a:pt x="667177" y="160037"/>
                  </a:lnTo>
                  <a:lnTo>
                    <a:pt x="697714" y="160037"/>
                  </a:lnTo>
                  <a:lnTo>
                    <a:pt x="700288" y="162525"/>
                  </a:lnTo>
                  <a:lnTo>
                    <a:pt x="704385" y="149926"/>
                  </a:lnTo>
                  <a:lnTo>
                    <a:pt x="709162" y="138060"/>
                  </a:lnTo>
                  <a:lnTo>
                    <a:pt x="714392" y="126693"/>
                  </a:lnTo>
                  <a:lnTo>
                    <a:pt x="719847" y="115590"/>
                  </a:lnTo>
                  <a:lnTo>
                    <a:pt x="720531" y="114214"/>
                  </a:lnTo>
                  <a:lnTo>
                    <a:pt x="725592" y="104088"/>
                  </a:lnTo>
                  <a:lnTo>
                    <a:pt x="727989" y="95942"/>
                  </a:lnTo>
                  <a:lnTo>
                    <a:pt x="730474" y="83894"/>
                  </a:lnTo>
                  <a:lnTo>
                    <a:pt x="732794" y="69462"/>
                  </a:lnTo>
                  <a:lnTo>
                    <a:pt x="734691" y="54163"/>
                  </a:lnTo>
                  <a:lnTo>
                    <a:pt x="735912" y="39513"/>
                  </a:lnTo>
                  <a:lnTo>
                    <a:pt x="736200" y="27031"/>
                  </a:lnTo>
                  <a:lnTo>
                    <a:pt x="735714" y="20423"/>
                  </a:lnTo>
                  <a:lnTo>
                    <a:pt x="730653" y="20423"/>
                  </a:lnTo>
                  <a:lnTo>
                    <a:pt x="728165" y="15188"/>
                  </a:lnTo>
                  <a:lnTo>
                    <a:pt x="723104" y="12614"/>
                  </a:lnTo>
                  <a:lnTo>
                    <a:pt x="720531" y="10125"/>
                  </a:lnTo>
                  <a:lnTo>
                    <a:pt x="715470" y="5062"/>
                  </a:lnTo>
                  <a:lnTo>
                    <a:pt x="710409" y="5062"/>
                  </a:lnTo>
                  <a:lnTo>
                    <a:pt x="697245" y="5519"/>
                  </a:lnTo>
                  <a:lnTo>
                    <a:pt x="686822" y="11060"/>
                  </a:lnTo>
                  <a:lnTo>
                    <a:pt x="685105" y="12614"/>
                  </a:lnTo>
                  <a:lnTo>
                    <a:pt x="685105" y="28060"/>
                  </a:lnTo>
                  <a:lnTo>
                    <a:pt x="674726" y="33123"/>
                  </a:lnTo>
                  <a:lnTo>
                    <a:pt x="669665" y="35611"/>
                  </a:lnTo>
                  <a:lnTo>
                    <a:pt x="649421" y="35611"/>
                  </a:lnTo>
                  <a:lnTo>
                    <a:pt x="644361" y="38185"/>
                  </a:lnTo>
                  <a:lnTo>
                    <a:pt x="641787" y="40760"/>
                  </a:lnTo>
                  <a:lnTo>
                    <a:pt x="636726" y="43248"/>
                  </a:lnTo>
                  <a:lnTo>
                    <a:pt x="634239" y="45823"/>
                  </a:lnTo>
                  <a:lnTo>
                    <a:pt x="631665" y="45823"/>
                  </a:lnTo>
                  <a:lnTo>
                    <a:pt x="629178" y="48311"/>
                  </a:lnTo>
                  <a:lnTo>
                    <a:pt x="621544" y="50885"/>
                  </a:lnTo>
                  <a:lnTo>
                    <a:pt x="608934" y="50885"/>
                  </a:lnTo>
                  <a:lnTo>
                    <a:pt x="591008" y="52044"/>
                  </a:lnTo>
                  <a:lnTo>
                    <a:pt x="576903" y="55286"/>
                  </a:lnTo>
                  <a:lnTo>
                    <a:pt x="568008" y="60260"/>
                  </a:lnTo>
                  <a:lnTo>
                    <a:pt x="565874" y="63500"/>
                  </a:lnTo>
                  <a:lnTo>
                    <a:pt x="563301" y="68562"/>
                  </a:lnTo>
                  <a:lnTo>
                    <a:pt x="563301" y="73625"/>
                  </a:lnTo>
                  <a:lnTo>
                    <a:pt x="560813" y="81262"/>
                  </a:lnTo>
                  <a:lnTo>
                    <a:pt x="558240" y="83751"/>
                  </a:lnTo>
                  <a:lnTo>
                    <a:pt x="547861" y="86325"/>
                  </a:lnTo>
                  <a:lnTo>
                    <a:pt x="542800" y="88900"/>
                  </a:lnTo>
                  <a:lnTo>
                    <a:pt x="532678" y="88900"/>
                  </a:lnTo>
                  <a:lnTo>
                    <a:pt x="530191" y="91388"/>
                  </a:lnTo>
                  <a:lnTo>
                    <a:pt x="527617" y="93963"/>
                  </a:lnTo>
                  <a:lnTo>
                    <a:pt x="525130" y="93963"/>
                  </a:lnTo>
                  <a:lnTo>
                    <a:pt x="522556" y="96451"/>
                  </a:lnTo>
                  <a:lnTo>
                    <a:pt x="520069" y="99025"/>
                  </a:lnTo>
                  <a:lnTo>
                    <a:pt x="510974" y="108161"/>
                  </a:lnTo>
                  <a:lnTo>
                    <a:pt x="500179" y="115244"/>
                  </a:lnTo>
                  <a:lnTo>
                    <a:pt x="492191" y="116702"/>
                  </a:lnTo>
                  <a:lnTo>
                    <a:pt x="487130" y="116702"/>
                  </a:lnTo>
                  <a:lnTo>
                    <a:pt x="484557" y="114214"/>
                  </a:lnTo>
                  <a:lnTo>
                    <a:pt x="476533" y="105003"/>
                  </a:lnTo>
                  <a:lnTo>
                    <a:pt x="478138" y="94469"/>
                  </a:lnTo>
                  <a:lnTo>
                    <a:pt x="479496" y="91388"/>
                  </a:lnTo>
                  <a:lnTo>
                    <a:pt x="479496" y="86325"/>
                  </a:lnTo>
                  <a:lnTo>
                    <a:pt x="482069" y="81262"/>
                  </a:lnTo>
                  <a:lnTo>
                    <a:pt x="479496" y="76200"/>
                  </a:lnTo>
                  <a:lnTo>
                    <a:pt x="469374" y="73625"/>
                  </a:lnTo>
                  <a:lnTo>
                    <a:pt x="469374" y="76200"/>
                  </a:lnTo>
                  <a:lnTo>
                    <a:pt x="466887" y="76200"/>
                  </a:lnTo>
                  <a:lnTo>
                    <a:pt x="464313" y="78688"/>
                  </a:lnTo>
                  <a:lnTo>
                    <a:pt x="459253" y="78688"/>
                  </a:lnTo>
                  <a:lnTo>
                    <a:pt x="456679" y="76200"/>
                  </a:lnTo>
                  <a:lnTo>
                    <a:pt x="456679" y="68562"/>
                  </a:lnTo>
                  <a:lnTo>
                    <a:pt x="454192" y="68562"/>
                  </a:lnTo>
                  <a:lnTo>
                    <a:pt x="451618" y="66074"/>
                  </a:lnTo>
                  <a:lnTo>
                    <a:pt x="451618" y="61011"/>
                  </a:lnTo>
                  <a:lnTo>
                    <a:pt x="454192" y="55948"/>
                  </a:lnTo>
                  <a:lnTo>
                    <a:pt x="459253" y="55948"/>
                  </a:lnTo>
                  <a:lnTo>
                    <a:pt x="461740" y="53374"/>
                  </a:lnTo>
                  <a:lnTo>
                    <a:pt x="461740" y="50885"/>
                  </a:lnTo>
                  <a:lnTo>
                    <a:pt x="464313" y="50885"/>
                  </a:lnTo>
                  <a:lnTo>
                    <a:pt x="464313" y="48311"/>
                  </a:lnTo>
                  <a:lnTo>
                    <a:pt x="466887" y="48311"/>
                  </a:lnTo>
                  <a:lnTo>
                    <a:pt x="466887" y="40760"/>
                  </a:lnTo>
                  <a:lnTo>
                    <a:pt x="464313" y="38185"/>
                  </a:lnTo>
                  <a:lnTo>
                    <a:pt x="460262" y="29027"/>
                  </a:lnTo>
                  <a:lnTo>
                    <a:pt x="461271" y="16201"/>
                  </a:lnTo>
                  <a:lnTo>
                    <a:pt x="461740" y="15188"/>
                  </a:lnTo>
                  <a:lnTo>
                    <a:pt x="466887" y="10125"/>
                  </a:lnTo>
                  <a:lnTo>
                    <a:pt x="471948" y="10125"/>
                  </a:lnTo>
                  <a:lnTo>
                    <a:pt x="479496" y="7551"/>
                  </a:lnTo>
                  <a:lnTo>
                    <a:pt x="477009" y="7551"/>
                  </a:lnTo>
                  <a:lnTo>
                    <a:pt x="471948" y="5062"/>
                  </a:lnTo>
                  <a:lnTo>
                    <a:pt x="469374" y="0"/>
                  </a:lnTo>
                  <a:lnTo>
                    <a:pt x="457005" y="248"/>
                  </a:lnTo>
                  <a:lnTo>
                    <a:pt x="447089" y="5874"/>
                  </a:lnTo>
                  <a:lnTo>
                    <a:pt x="441497" y="10125"/>
                  </a:lnTo>
                  <a:lnTo>
                    <a:pt x="439009" y="10125"/>
                  </a:lnTo>
                  <a:lnTo>
                    <a:pt x="433948" y="12614"/>
                  </a:lnTo>
                  <a:lnTo>
                    <a:pt x="431375" y="15188"/>
                  </a:lnTo>
                  <a:lnTo>
                    <a:pt x="420344" y="20619"/>
                  </a:lnTo>
                  <a:lnTo>
                    <a:pt x="407870" y="24352"/>
                  </a:lnTo>
                  <a:lnTo>
                    <a:pt x="403326" y="25485"/>
                  </a:lnTo>
                  <a:lnTo>
                    <a:pt x="389430" y="27966"/>
                  </a:lnTo>
                  <a:lnTo>
                    <a:pt x="377965" y="31810"/>
                  </a:lnTo>
                  <a:lnTo>
                    <a:pt x="372960" y="35611"/>
                  </a:lnTo>
                  <a:lnTo>
                    <a:pt x="372960" y="40760"/>
                  </a:lnTo>
                  <a:lnTo>
                    <a:pt x="370387" y="45823"/>
                  </a:lnTo>
                  <a:lnTo>
                    <a:pt x="365326" y="50885"/>
                  </a:lnTo>
                  <a:lnTo>
                    <a:pt x="354191" y="53661"/>
                  </a:lnTo>
                  <a:lnTo>
                    <a:pt x="341414" y="53218"/>
                  </a:lnTo>
                  <a:lnTo>
                    <a:pt x="328520" y="51118"/>
                  </a:lnTo>
                  <a:lnTo>
                    <a:pt x="312432" y="47722"/>
                  </a:lnTo>
                  <a:lnTo>
                    <a:pt x="301731" y="43664"/>
                  </a:lnTo>
                  <a:lnTo>
                    <a:pt x="296704" y="40760"/>
                  </a:lnTo>
                  <a:lnTo>
                    <a:pt x="284095" y="40760"/>
                  </a:lnTo>
                  <a:lnTo>
                    <a:pt x="279034" y="43248"/>
                  </a:lnTo>
                  <a:lnTo>
                    <a:pt x="276461" y="45823"/>
                  </a:lnTo>
                  <a:lnTo>
                    <a:pt x="276461" y="50885"/>
                  </a:lnTo>
                  <a:lnTo>
                    <a:pt x="273973" y="53374"/>
                  </a:lnTo>
                  <a:lnTo>
                    <a:pt x="271400" y="61011"/>
                  </a:lnTo>
                  <a:lnTo>
                    <a:pt x="271400" y="66074"/>
                  </a:lnTo>
                  <a:lnTo>
                    <a:pt x="263766" y="71137"/>
                  </a:lnTo>
                  <a:lnTo>
                    <a:pt x="256217" y="71137"/>
                  </a:lnTo>
                  <a:lnTo>
                    <a:pt x="256217" y="68562"/>
                  </a:lnTo>
                  <a:lnTo>
                    <a:pt x="251156" y="66074"/>
                  </a:lnTo>
                  <a:lnTo>
                    <a:pt x="251156" y="61011"/>
                  </a:lnTo>
                  <a:lnTo>
                    <a:pt x="248583" y="55948"/>
                  </a:lnTo>
                  <a:lnTo>
                    <a:pt x="246095" y="53374"/>
                  </a:lnTo>
                  <a:lnTo>
                    <a:pt x="243522" y="48311"/>
                  </a:lnTo>
                  <a:lnTo>
                    <a:pt x="241034" y="45823"/>
                  </a:lnTo>
                  <a:lnTo>
                    <a:pt x="238461" y="45823"/>
                  </a:lnTo>
                  <a:lnTo>
                    <a:pt x="238461" y="43248"/>
                  </a:lnTo>
                  <a:lnTo>
                    <a:pt x="223278" y="43248"/>
                  </a:lnTo>
                  <a:lnTo>
                    <a:pt x="215644" y="33123"/>
                  </a:lnTo>
                  <a:lnTo>
                    <a:pt x="213157" y="30548"/>
                  </a:lnTo>
                  <a:lnTo>
                    <a:pt x="213157" y="28060"/>
                  </a:lnTo>
                  <a:lnTo>
                    <a:pt x="210583" y="25485"/>
                  </a:lnTo>
                  <a:lnTo>
                    <a:pt x="202196" y="14057"/>
                  </a:lnTo>
                  <a:lnTo>
                    <a:pt x="193348" y="8186"/>
                  </a:lnTo>
                  <a:lnTo>
                    <a:pt x="178662" y="5189"/>
                  </a:lnTo>
                  <a:lnTo>
                    <a:pt x="177645" y="5062"/>
                  </a:lnTo>
                  <a:lnTo>
                    <a:pt x="165453" y="3255"/>
                  </a:lnTo>
                  <a:lnTo>
                    <a:pt x="153363" y="2586"/>
                  </a:lnTo>
                  <a:lnTo>
                    <a:pt x="139661" y="2488"/>
                  </a:lnTo>
                  <a:lnTo>
                    <a:pt x="139474" y="2488"/>
                  </a:lnTo>
                  <a:lnTo>
                    <a:pt x="136986" y="5062"/>
                  </a:lnTo>
                  <a:lnTo>
                    <a:pt x="131925" y="5062"/>
                  </a:lnTo>
                  <a:lnTo>
                    <a:pt x="126779" y="7551"/>
                  </a:lnTo>
                  <a:lnTo>
                    <a:pt x="119230" y="10125"/>
                  </a:lnTo>
                  <a:lnTo>
                    <a:pt x="111596" y="12614"/>
                  </a:lnTo>
                  <a:lnTo>
                    <a:pt x="96413" y="12614"/>
                  </a:lnTo>
                  <a:lnTo>
                    <a:pt x="88865" y="7551"/>
                  </a:lnTo>
                  <a:lnTo>
                    <a:pt x="83718" y="5062"/>
                  </a:lnTo>
                  <a:lnTo>
                    <a:pt x="78658" y="2488"/>
                  </a:lnTo>
                  <a:lnTo>
                    <a:pt x="76170" y="2488"/>
                  </a:lnTo>
                  <a:lnTo>
                    <a:pt x="71109" y="7551"/>
                  </a:lnTo>
                  <a:lnTo>
                    <a:pt x="75487" y="18094"/>
                  </a:lnTo>
                  <a:lnTo>
                    <a:pt x="76170" y="32344"/>
                  </a:lnTo>
                  <a:lnTo>
                    <a:pt x="76170" y="33123"/>
                  </a:lnTo>
                  <a:lnTo>
                    <a:pt x="78658" y="38185"/>
                  </a:lnTo>
                  <a:lnTo>
                    <a:pt x="78658" y="45823"/>
                  </a:lnTo>
                  <a:lnTo>
                    <a:pt x="81064" y="59464"/>
                  </a:lnTo>
                  <a:lnTo>
                    <a:pt x="80363" y="71844"/>
                  </a:lnTo>
                  <a:lnTo>
                    <a:pt x="77033" y="83072"/>
                  </a:lnTo>
                  <a:lnTo>
                    <a:pt x="71556" y="93256"/>
                  </a:lnTo>
                  <a:lnTo>
                    <a:pt x="64412" y="102506"/>
                  </a:lnTo>
                  <a:lnTo>
                    <a:pt x="56082" y="110931"/>
                  </a:lnTo>
                  <a:lnTo>
                    <a:pt x="47046" y="118641"/>
                  </a:lnTo>
                  <a:lnTo>
                    <a:pt x="43060" y="121765"/>
                  </a:lnTo>
                  <a:lnTo>
                    <a:pt x="40487" y="124340"/>
                  </a:lnTo>
                  <a:lnTo>
                    <a:pt x="35426" y="126828"/>
                  </a:lnTo>
                  <a:lnTo>
                    <a:pt x="32852" y="129402"/>
                  </a:lnTo>
                  <a:lnTo>
                    <a:pt x="27791" y="134465"/>
                  </a:lnTo>
                  <a:lnTo>
                    <a:pt x="20243" y="139528"/>
                  </a:lnTo>
                  <a:lnTo>
                    <a:pt x="12609" y="144591"/>
                  </a:lnTo>
                  <a:lnTo>
                    <a:pt x="10121" y="147337"/>
                  </a:lnTo>
                  <a:lnTo>
                    <a:pt x="5060" y="147337"/>
                  </a:lnTo>
                  <a:lnTo>
                    <a:pt x="2487" y="149911"/>
                  </a:lnTo>
                  <a:lnTo>
                    <a:pt x="0" y="149911"/>
                  </a:lnTo>
                  <a:lnTo>
                    <a:pt x="15097" y="150455"/>
                  </a:lnTo>
                  <a:lnTo>
                    <a:pt x="28668" y="152270"/>
                  </a:lnTo>
                  <a:lnTo>
                    <a:pt x="40179" y="155630"/>
                  </a:lnTo>
                  <a:lnTo>
                    <a:pt x="48121" y="160037"/>
                  </a:lnTo>
                  <a:lnTo>
                    <a:pt x="56836" y="171725"/>
                  </a:lnTo>
                  <a:lnTo>
                    <a:pt x="58410" y="183700"/>
                  </a:lnTo>
                  <a:lnTo>
                    <a:pt x="58414" y="195477"/>
                  </a:lnTo>
                  <a:lnTo>
                    <a:pt x="55926" y="198051"/>
                  </a:lnTo>
                  <a:lnTo>
                    <a:pt x="55926" y="200540"/>
                  </a:lnTo>
                  <a:lnTo>
                    <a:pt x="58414" y="200540"/>
                  </a:lnTo>
                  <a:lnTo>
                    <a:pt x="60987" y="203114"/>
                  </a:lnTo>
                  <a:lnTo>
                    <a:pt x="63475" y="203114"/>
                  </a:lnTo>
                  <a:lnTo>
                    <a:pt x="66048" y="208177"/>
                  </a:lnTo>
                  <a:lnTo>
                    <a:pt x="68607" y="221141"/>
                  </a:lnTo>
                  <a:lnTo>
                    <a:pt x="63887" y="230572"/>
                  </a:lnTo>
                  <a:lnTo>
                    <a:pt x="63475" y="231003"/>
                  </a:lnTo>
                  <a:lnTo>
                    <a:pt x="71109" y="233491"/>
                  </a:lnTo>
                  <a:lnTo>
                    <a:pt x="81231" y="233491"/>
                  </a:lnTo>
                  <a:lnTo>
                    <a:pt x="86292" y="231003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7448847" y="2956145"/>
              <a:ext cx="332473" cy="187754"/>
            </a:xfrm>
            <a:custGeom>
              <a:avLst/>
              <a:gdLst/>
              <a:ahLst/>
              <a:cxnLst/>
              <a:rect l="l" t="t" r="r" b="b"/>
              <a:pathLst>
                <a:path w="332473" h="187754">
                  <a:moveTo>
                    <a:pt x="210669" y="185180"/>
                  </a:moveTo>
                  <a:lnTo>
                    <a:pt x="213243" y="185180"/>
                  </a:lnTo>
                  <a:lnTo>
                    <a:pt x="218303" y="182691"/>
                  </a:lnTo>
                  <a:lnTo>
                    <a:pt x="218303" y="162440"/>
                  </a:lnTo>
                  <a:lnTo>
                    <a:pt x="223364" y="154802"/>
                  </a:lnTo>
                  <a:lnTo>
                    <a:pt x="228425" y="149740"/>
                  </a:lnTo>
                  <a:lnTo>
                    <a:pt x="233486" y="149740"/>
                  </a:lnTo>
                  <a:lnTo>
                    <a:pt x="235974" y="147165"/>
                  </a:lnTo>
                  <a:lnTo>
                    <a:pt x="241034" y="144677"/>
                  </a:lnTo>
                  <a:lnTo>
                    <a:pt x="243608" y="144677"/>
                  </a:lnTo>
                  <a:lnTo>
                    <a:pt x="246181" y="139614"/>
                  </a:lnTo>
                  <a:lnTo>
                    <a:pt x="248669" y="137040"/>
                  </a:lnTo>
                  <a:lnTo>
                    <a:pt x="251242" y="131977"/>
                  </a:lnTo>
                  <a:lnTo>
                    <a:pt x="253730" y="126914"/>
                  </a:lnTo>
                  <a:lnTo>
                    <a:pt x="258872" y="116410"/>
                  </a:lnTo>
                  <a:lnTo>
                    <a:pt x="267185" y="105747"/>
                  </a:lnTo>
                  <a:lnTo>
                    <a:pt x="268912" y="103917"/>
                  </a:lnTo>
                  <a:lnTo>
                    <a:pt x="271485" y="98854"/>
                  </a:lnTo>
                  <a:lnTo>
                    <a:pt x="279034" y="96279"/>
                  </a:lnTo>
                  <a:lnTo>
                    <a:pt x="284095" y="88728"/>
                  </a:lnTo>
                  <a:lnTo>
                    <a:pt x="294749" y="80261"/>
                  </a:lnTo>
                  <a:lnTo>
                    <a:pt x="304187" y="70672"/>
                  </a:lnTo>
                  <a:lnTo>
                    <a:pt x="309485" y="60839"/>
                  </a:lnTo>
                  <a:lnTo>
                    <a:pt x="311973" y="58265"/>
                  </a:lnTo>
                  <a:lnTo>
                    <a:pt x="314546" y="50714"/>
                  </a:lnTo>
                  <a:lnTo>
                    <a:pt x="317033" y="43077"/>
                  </a:lnTo>
                  <a:lnTo>
                    <a:pt x="320421" y="30170"/>
                  </a:lnTo>
                  <a:lnTo>
                    <a:pt x="325477" y="17750"/>
                  </a:lnTo>
                  <a:lnTo>
                    <a:pt x="332145" y="7972"/>
                  </a:lnTo>
                  <a:lnTo>
                    <a:pt x="332473" y="7637"/>
                  </a:lnTo>
                  <a:lnTo>
                    <a:pt x="324839" y="5062"/>
                  </a:lnTo>
                  <a:lnTo>
                    <a:pt x="317033" y="7637"/>
                  </a:lnTo>
                  <a:lnTo>
                    <a:pt x="289241" y="7637"/>
                  </a:lnTo>
                  <a:lnTo>
                    <a:pt x="284095" y="5062"/>
                  </a:lnTo>
                  <a:lnTo>
                    <a:pt x="279034" y="5062"/>
                  </a:lnTo>
                  <a:lnTo>
                    <a:pt x="276546" y="2574"/>
                  </a:lnTo>
                  <a:lnTo>
                    <a:pt x="273973" y="0"/>
                  </a:lnTo>
                  <a:lnTo>
                    <a:pt x="266425" y="0"/>
                  </a:lnTo>
                  <a:lnTo>
                    <a:pt x="258790" y="2574"/>
                  </a:lnTo>
                  <a:lnTo>
                    <a:pt x="253730" y="5062"/>
                  </a:lnTo>
                  <a:lnTo>
                    <a:pt x="251242" y="5062"/>
                  </a:lnTo>
                  <a:lnTo>
                    <a:pt x="248669" y="15274"/>
                  </a:lnTo>
                  <a:lnTo>
                    <a:pt x="242822" y="25803"/>
                  </a:lnTo>
                  <a:lnTo>
                    <a:pt x="232648" y="36392"/>
                  </a:lnTo>
                  <a:lnTo>
                    <a:pt x="220484" y="45972"/>
                  </a:lnTo>
                  <a:lnTo>
                    <a:pt x="208665" y="53473"/>
                  </a:lnTo>
                  <a:lnTo>
                    <a:pt x="199528" y="57824"/>
                  </a:lnTo>
                  <a:lnTo>
                    <a:pt x="198060" y="58265"/>
                  </a:lnTo>
                  <a:lnTo>
                    <a:pt x="139560" y="58265"/>
                  </a:lnTo>
                  <a:lnTo>
                    <a:pt x="125688" y="58045"/>
                  </a:lnTo>
                  <a:lnTo>
                    <a:pt x="112686" y="56505"/>
                  </a:lnTo>
                  <a:lnTo>
                    <a:pt x="101424" y="52323"/>
                  </a:lnTo>
                  <a:lnTo>
                    <a:pt x="98987" y="50714"/>
                  </a:lnTo>
                  <a:lnTo>
                    <a:pt x="88530" y="44265"/>
                  </a:lnTo>
                  <a:lnTo>
                    <a:pt x="79631" y="34252"/>
                  </a:lnTo>
                  <a:lnTo>
                    <a:pt x="78743" y="32951"/>
                  </a:lnTo>
                  <a:lnTo>
                    <a:pt x="70214" y="24505"/>
                  </a:lnTo>
                  <a:lnTo>
                    <a:pt x="61056" y="18287"/>
                  </a:lnTo>
                  <a:lnTo>
                    <a:pt x="49468" y="16528"/>
                  </a:lnTo>
                  <a:lnTo>
                    <a:pt x="43060" y="17762"/>
                  </a:lnTo>
                  <a:lnTo>
                    <a:pt x="37999" y="17762"/>
                  </a:lnTo>
                  <a:lnTo>
                    <a:pt x="37999" y="20337"/>
                  </a:lnTo>
                  <a:lnTo>
                    <a:pt x="35511" y="25400"/>
                  </a:lnTo>
                  <a:lnTo>
                    <a:pt x="32938" y="27888"/>
                  </a:lnTo>
                  <a:lnTo>
                    <a:pt x="32938" y="32951"/>
                  </a:lnTo>
                  <a:lnTo>
                    <a:pt x="27877" y="35525"/>
                  </a:lnTo>
                  <a:lnTo>
                    <a:pt x="22816" y="43077"/>
                  </a:lnTo>
                  <a:lnTo>
                    <a:pt x="15268" y="45651"/>
                  </a:lnTo>
                  <a:lnTo>
                    <a:pt x="7634" y="48139"/>
                  </a:lnTo>
                  <a:lnTo>
                    <a:pt x="5146" y="48139"/>
                  </a:lnTo>
                  <a:lnTo>
                    <a:pt x="2573" y="50714"/>
                  </a:lnTo>
                  <a:lnTo>
                    <a:pt x="0" y="50714"/>
                  </a:lnTo>
                  <a:lnTo>
                    <a:pt x="0" y="55777"/>
                  </a:lnTo>
                  <a:lnTo>
                    <a:pt x="5146" y="60839"/>
                  </a:lnTo>
                  <a:lnTo>
                    <a:pt x="5146" y="65902"/>
                  </a:lnTo>
                  <a:lnTo>
                    <a:pt x="17156" y="70919"/>
                  </a:lnTo>
                  <a:lnTo>
                    <a:pt x="28171" y="77849"/>
                  </a:lnTo>
                  <a:lnTo>
                    <a:pt x="32938" y="81091"/>
                  </a:lnTo>
                  <a:lnTo>
                    <a:pt x="40572" y="86154"/>
                  </a:lnTo>
                  <a:lnTo>
                    <a:pt x="45633" y="88728"/>
                  </a:lnTo>
                  <a:lnTo>
                    <a:pt x="50694" y="91217"/>
                  </a:lnTo>
                  <a:lnTo>
                    <a:pt x="55755" y="93791"/>
                  </a:lnTo>
                  <a:lnTo>
                    <a:pt x="60816" y="98854"/>
                  </a:lnTo>
                  <a:lnTo>
                    <a:pt x="68622" y="101342"/>
                  </a:lnTo>
                  <a:lnTo>
                    <a:pt x="73682" y="106491"/>
                  </a:lnTo>
                  <a:lnTo>
                    <a:pt x="78743" y="109237"/>
                  </a:lnTo>
                  <a:lnTo>
                    <a:pt x="83804" y="111725"/>
                  </a:lnTo>
                  <a:lnTo>
                    <a:pt x="106621" y="111725"/>
                  </a:lnTo>
                  <a:lnTo>
                    <a:pt x="118808" y="117359"/>
                  </a:lnTo>
                  <a:lnTo>
                    <a:pt x="127531" y="126940"/>
                  </a:lnTo>
                  <a:lnTo>
                    <a:pt x="131925" y="134551"/>
                  </a:lnTo>
                  <a:lnTo>
                    <a:pt x="136986" y="139614"/>
                  </a:lnTo>
                  <a:lnTo>
                    <a:pt x="139560" y="144677"/>
                  </a:lnTo>
                  <a:lnTo>
                    <a:pt x="144620" y="147165"/>
                  </a:lnTo>
                  <a:lnTo>
                    <a:pt x="147194" y="149740"/>
                  </a:lnTo>
                  <a:lnTo>
                    <a:pt x="152255" y="152228"/>
                  </a:lnTo>
                  <a:lnTo>
                    <a:pt x="159803" y="154802"/>
                  </a:lnTo>
                  <a:lnTo>
                    <a:pt x="173596" y="163619"/>
                  </a:lnTo>
                  <a:lnTo>
                    <a:pt x="185220" y="171749"/>
                  </a:lnTo>
                  <a:lnTo>
                    <a:pt x="194198" y="179411"/>
                  </a:lnTo>
                  <a:lnTo>
                    <a:pt x="200055" y="186826"/>
                  </a:lnTo>
                  <a:lnTo>
                    <a:pt x="200547" y="187754"/>
                  </a:lnTo>
                  <a:lnTo>
                    <a:pt x="205608" y="187754"/>
                  </a:lnTo>
                  <a:lnTo>
                    <a:pt x="210669" y="185180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059254" y="3958503"/>
              <a:ext cx="852201" cy="817349"/>
            </a:xfrm>
            <a:custGeom>
              <a:avLst/>
              <a:gdLst/>
              <a:ahLst/>
              <a:cxnLst/>
              <a:rect l="l" t="t" r="r" b="b"/>
              <a:pathLst>
                <a:path w="852201" h="817349">
                  <a:moveTo>
                    <a:pt x="466405" y="807282"/>
                  </a:moveTo>
                  <a:lnTo>
                    <a:pt x="473248" y="796668"/>
                  </a:lnTo>
                  <a:lnTo>
                    <a:pt x="479014" y="784960"/>
                  </a:lnTo>
                  <a:lnTo>
                    <a:pt x="479241" y="784398"/>
                  </a:lnTo>
                  <a:lnTo>
                    <a:pt x="479241" y="779335"/>
                  </a:lnTo>
                  <a:lnTo>
                    <a:pt x="481814" y="774100"/>
                  </a:lnTo>
                  <a:lnTo>
                    <a:pt x="481814" y="763975"/>
                  </a:lnTo>
                  <a:lnTo>
                    <a:pt x="484301" y="756337"/>
                  </a:lnTo>
                  <a:lnTo>
                    <a:pt x="486875" y="751275"/>
                  </a:lnTo>
                  <a:lnTo>
                    <a:pt x="489362" y="746212"/>
                  </a:lnTo>
                  <a:lnTo>
                    <a:pt x="494423" y="741149"/>
                  </a:lnTo>
                  <a:lnTo>
                    <a:pt x="496996" y="736086"/>
                  </a:lnTo>
                  <a:lnTo>
                    <a:pt x="502057" y="733512"/>
                  </a:lnTo>
                  <a:lnTo>
                    <a:pt x="504631" y="731023"/>
                  </a:lnTo>
                  <a:lnTo>
                    <a:pt x="507118" y="725960"/>
                  </a:lnTo>
                  <a:lnTo>
                    <a:pt x="509692" y="720897"/>
                  </a:lnTo>
                  <a:lnTo>
                    <a:pt x="512179" y="715835"/>
                  </a:lnTo>
                  <a:lnTo>
                    <a:pt x="512179" y="708197"/>
                  </a:lnTo>
                  <a:lnTo>
                    <a:pt x="515372" y="695288"/>
                  </a:lnTo>
                  <a:lnTo>
                    <a:pt x="521732" y="684327"/>
                  </a:lnTo>
                  <a:lnTo>
                    <a:pt x="532423" y="677820"/>
                  </a:lnTo>
                  <a:lnTo>
                    <a:pt x="534996" y="672758"/>
                  </a:lnTo>
                  <a:lnTo>
                    <a:pt x="540057" y="672758"/>
                  </a:lnTo>
                  <a:lnTo>
                    <a:pt x="545118" y="670183"/>
                  </a:lnTo>
                  <a:lnTo>
                    <a:pt x="550179" y="670183"/>
                  </a:lnTo>
                  <a:lnTo>
                    <a:pt x="552923" y="667609"/>
                  </a:lnTo>
                  <a:lnTo>
                    <a:pt x="557984" y="665120"/>
                  </a:lnTo>
                  <a:lnTo>
                    <a:pt x="560558" y="662546"/>
                  </a:lnTo>
                  <a:lnTo>
                    <a:pt x="563045" y="660057"/>
                  </a:lnTo>
                  <a:lnTo>
                    <a:pt x="565619" y="657483"/>
                  </a:lnTo>
                  <a:lnTo>
                    <a:pt x="570679" y="652420"/>
                  </a:lnTo>
                  <a:lnTo>
                    <a:pt x="575740" y="647186"/>
                  </a:lnTo>
                  <a:lnTo>
                    <a:pt x="583289" y="642123"/>
                  </a:lnTo>
                  <a:lnTo>
                    <a:pt x="590923" y="637060"/>
                  </a:lnTo>
                  <a:lnTo>
                    <a:pt x="595984" y="637060"/>
                  </a:lnTo>
                  <a:lnTo>
                    <a:pt x="603618" y="634486"/>
                  </a:lnTo>
                  <a:lnTo>
                    <a:pt x="606106" y="631997"/>
                  </a:lnTo>
                  <a:lnTo>
                    <a:pt x="608679" y="629423"/>
                  </a:lnTo>
                  <a:lnTo>
                    <a:pt x="611166" y="626934"/>
                  </a:lnTo>
                  <a:lnTo>
                    <a:pt x="620965" y="618126"/>
                  </a:lnTo>
                  <a:lnTo>
                    <a:pt x="631230" y="610241"/>
                  </a:lnTo>
                  <a:lnTo>
                    <a:pt x="636471" y="606597"/>
                  </a:lnTo>
                  <a:lnTo>
                    <a:pt x="647074" y="599560"/>
                  </a:lnTo>
                  <a:lnTo>
                    <a:pt x="657626" y="592522"/>
                  </a:lnTo>
                  <a:lnTo>
                    <a:pt x="659288" y="591409"/>
                  </a:lnTo>
                  <a:lnTo>
                    <a:pt x="669863" y="584256"/>
                  </a:lnTo>
                  <a:lnTo>
                    <a:pt x="680495" y="577632"/>
                  </a:lnTo>
                  <a:lnTo>
                    <a:pt x="689910" y="571157"/>
                  </a:lnTo>
                  <a:lnTo>
                    <a:pt x="692484" y="568583"/>
                  </a:lnTo>
                  <a:lnTo>
                    <a:pt x="692484" y="563520"/>
                  </a:lnTo>
                  <a:lnTo>
                    <a:pt x="694971" y="561032"/>
                  </a:lnTo>
                  <a:lnTo>
                    <a:pt x="697544" y="558457"/>
                  </a:lnTo>
                  <a:lnTo>
                    <a:pt x="700032" y="553394"/>
                  </a:lnTo>
                  <a:lnTo>
                    <a:pt x="702605" y="550906"/>
                  </a:lnTo>
                  <a:lnTo>
                    <a:pt x="705093" y="550906"/>
                  </a:lnTo>
                  <a:lnTo>
                    <a:pt x="707666" y="548332"/>
                  </a:lnTo>
                  <a:lnTo>
                    <a:pt x="710154" y="545843"/>
                  </a:lnTo>
                  <a:lnTo>
                    <a:pt x="712727" y="543269"/>
                  </a:lnTo>
                  <a:lnTo>
                    <a:pt x="717788" y="540780"/>
                  </a:lnTo>
                  <a:lnTo>
                    <a:pt x="717788" y="538206"/>
                  </a:lnTo>
                  <a:lnTo>
                    <a:pt x="720275" y="535717"/>
                  </a:lnTo>
                  <a:lnTo>
                    <a:pt x="717788" y="533143"/>
                  </a:lnTo>
                  <a:lnTo>
                    <a:pt x="717788" y="530655"/>
                  </a:lnTo>
                  <a:lnTo>
                    <a:pt x="715215" y="525506"/>
                  </a:lnTo>
                  <a:lnTo>
                    <a:pt x="717788" y="520443"/>
                  </a:lnTo>
                  <a:lnTo>
                    <a:pt x="720275" y="512634"/>
                  </a:lnTo>
                  <a:lnTo>
                    <a:pt x="722849" y="510146"/>
                  </a:lnTo>
                  <a:lnTo>
                    <a:pt x="727910" y="510146"/>
                  </a:lnTo>
                  <a:lnTo>
                    <a:pt x="730397" y="507571"/>
                  </a:lnTo>
                  <a:lnTo>
                    <a:pt x="732971" y="502509"/>
                  </a:lnTo>
                  <a:lnTo>
                    <a:pt x="732971" y="494957"/>
                  </a:lnTo>
                  <a:lnTo>
                    <a:pt x="730397" y="487320"/>
                  </a:lnTo>
                  <a:lnTo>
                    <a:pt x="729788" y="475175"/>
                  </a:lnTo>
                  <a:lnTo>
                    <a:pt x="732420" y="462888"/>
                  </a:lnTo>
                  <a:lnTo>
                    <a:pt x="732971" y="462006"/>
                  </a:lnTo>
                  <a:lnTo>
                    <a:pt x="738031" y="454369"/>
                  </a:lnTo>
                  <a:lnTo>
                    <a:pt x="743092" y="451880"/>
                  </a:lnTo>
                  <a:lnTo>
                    <a:pt x="748153" y="449306"/>
                  </a:lnTo>
                  <a:lnTo>
                    <a:pt x="753214" y="446817"/>
                  </a:lnTo>
                  <a:lnTo>
                    <a:pt x="758275" y="444243"/>
                  </a:lnTo>
                  <a:lnTo>
                    <a:pt x="760848" y="436692"/>
                  </a:lnTo>
                  <a:lnTo>
                    <a:pt x="760848" y="434117"/>
                  </a:lnTo>
                  <a:lnTo>
                    <a:pt x="763336" y="434117"/>
                  </a:lnTo>
                  <a:lnTo>
                    <a:pt x="763336" y="421417"/>
                  </a:lnTo>
                  <a:lnTo>
                    <a:pt x="768397" y="416354"/>
                  </a:lnTo>
                  <a:lnTo>
                    <a:pt x="770970" y="408803"/>
                  </a:lnTo>
                  <a:lnTo>
                    <a:pt x="778518" y="406229"/>
                  </a:lnTo>
                  <a:lnTo>
                    <a:pt x="783665" y="403740"/>
                  </a:lnTo>
                  <a:lnTo>
                    <a:pt x="786153" y="401166"/>
                  </a:lnTo>
                  <a:lnTo>
                    <a:pt x="791213" y="398677"/>
                  </a:lnTo>
                  <a:lnTo>
                    <a:pt x="793787" y="396103"/>
                  </a:lnTo>
                  <a:lnTo>
                    <a:pt x="796274" y="390868"/>
                  </a:lnTo>
                  <a:lnTo>
                    <a:pt x="798848" y="388294"/>
                  </a:lnTo>
                  <a:lnTo>
                    <a:pt x="801335" y="385806"/>
                  </a:lnTo>
                  <a:lnTo>
                    <a:pt x="803909" y="378168"/>
                  </a:lnTo>
                  <a:lnTo>
                    <a:pt x="809141" y="373106"/>
                  </a:lnTo>
                  <a:lnTo>
                    <a:pt x="816775" y="368043"/>
                  </a:lnTo>
                  <a:lnTo>
                    <a:pt x="819263" y="365468"/>
                  </a:lnTo>
                  <a:lnTo>
                    <a:pt x="824324" y="362980"/>
                  </a:lnTo>
                  <a:lnTo>
                    <a:pt x="829384" y="360406"/>
                  </a:lnTo>
                  <a:lnTo>
                    <a:pt x="834531" y="357917"/>
                  </a:lnTo>
                  <a:lnTo>
                    <a:pt x="844653" y="355343"/>
                  </a:lnTo>
                  <a:lnTo>
                    <a:pt x="847140" y="352854"/>
                  </a:lnTo>
                  <a:lnTo>
                    <a:pt x="847140" y="347791"/>
                  </a:lnTo>
                  <a:lnTo>
                    <a:pt x="844653" y="345217"/>
                  </a:lnTo>
                  <a:lnTo>
                    <a:pt x="844653" y="327454"/>
                  </a:lnTo>
                  <a:lnTo>
                    <a:pt x="842080" y="322391"/>
                  </a:lnTo>
                  <a:lnTo>
                    <a:pt x="842080" y="294589"/>
                  </a:lnTo>
                  <a:lnTo>
                    <a:pt x="847140" y="289440"/>
                  </a:lnTo>
                  <a:lnTo>
                    <a:pt x="849714" y="284377"/>
                  </a:lnTo>
                  <a:lnTo>
                    <a:pt x="852201" y="281889"/>
                  </a:lnTo>
                  <a:lnTo>
                    <a:pt x="852201" y="279314"/>
                  </a:lnTo>
                  <a:lnTo>
                    <a:pt x="849714" y="279314"/>
                  </a:lnTo>
                  <a:lnTo>
                    <a:pt x="849714" y="276826"/>
                  </a:lnTo>
                  <a:lnTo>
                    <a:pt x="847140" y="274251"/>
                  </a:lnTo>
                  <a:lnTo>
                    <a:pt x="847140" y="269189"/>
                  </a:lnTo>
                  <a:lnTo>
                    <a:pt x="849714" y="266700"/>
                  </a:lnTo>
                  <a:lnTo>
                    <a:pt x="847140" y="264126"/>
                  </a:lnTo>
                  <a:lnTo>
                    <a:pt x="844653" y="261380"/>
                  </a:lnTo>
                  <a:lnTo>
                    <a:pt x="844653" y="258891"/>
                  </a:lnTo>
                  <a:lnTo>
                    <a:pt x="834427" y="254697"/>
                  </a:lnTo>
                  <a:lnTo>
                    <a:pt x="820552" y="251464"/>
                  </a:lnTo>
                  <a:lnTo>
                    <a:pt x="816775" y="251254"/>
                  </a:lnTo>
                  <a:lnTo>
                    <a:pt x="809141" y="248766"/>
                  </a:lnTo>
                  <a:lnTo>
                    <a:pt x="801335" y="246191"/>
                  </a:lnTo>
                  <a:lnTo>
                    <a:pt x="793787" y="243703"/>
                  </a:lnTo>
                  <a:lnTo>
                    <a:pt x="788726" y="241128"/>
                  </a:lnTo>
                  <a:lnTo>
                    <a:pt x="783665" y="238554"/>
                  </a:lnTo>
                  <a:lnTo>
                    <a:pt x="776031" y="236065"/>
                  </a:lnTo>
                  <a:lnTo>
                    <a:pt x="764933" y="228965"/>
                  </a:lnTo>
                  <a:lnTo>
                    <a:pt x="753839" y="223582"/>
                  </a:lnTo>
                  <a:lnTo>
                    <a:pt x="753214" y="223365"/>
                  </a:lnTo>
                  <a:lnTo>
                    <a:pt x="745666" y="220877"/>
                  </a:lnTo>
                  <a:lnTo>
                    <a:pt x="733909" y="217117"/>
                  </a:lnTo>
                  <a:lnTo>
                    <a:pt x="722693" y="212991"/>
                  </a:lnTo>
                  <a:lnTo>
                    <a:pt x="711419" y="207071"/>
                  </a:lnTo>
                  <a:lnTo>
                    <a:pt x="702605" y="200626"/>
                  </a:lnTo>
                  <a:lnTo>
                    <a:pt x="697544" y="198051"/>
                  </a:lnTo>
                  <a:lnTo>
                    <a:pt x="688718" y="190256"/>
                  </a:lnTo>
                  <a:lnTo>
                    <a:pt x="678042" y="183119"/>
                  </a:lnTo>
                  <a:lnTo>
                    <a:pt x="666922" y="177800"/>
                  </a:lnTo>
                  <a:lnTo>
                    <a:pt x="664348" y="177800"/>
                  </a:lnTo>
                  <a:lnTo>
                    <a:pt x="659288" y="175226"/>
                  </a:lnTo>
                  <a:lnTo>
                    <a:pt x="651739" y="175226"/>
                  </a:lnTo>
                  <a:lnTo>
                    <a:pt x="640759" y="171793"/>
                  </a:lnTo>
                  <a:lnTo>
                    <a:pt x="628215" y="167134"/>
                  </a:lnTo>
                  <a:lnTo>
                    <a:pt x="623861" y="165100"/>
                  </a:lnTo>
                  <a:lnTo>
                    <a:pt x="623861" y="162611"/>
                  </a:lnTo>
                  <a:lnTo>
                    <a:pt x="621288" y="160037"/>
                  </a:lnTo>
                  <a:lnTo>
                    <a:pt x="623861" y="154974"/>
                  </a:lnTo>
                  <a:lnTo>
                    <a:pt x="623861" y="152486"/>
                  </a:lnTo>
                  <a:lnTo>
                    <a:pt x="626349" y="147337"/>
                  </a:lnTo>
                  <a:lnTo>
                    <a:pt x="628922" y="144848"/>
                  </a:lnTo>
                  <a:lnTo>
                    <a:pt x="628922" y="139786"/>
                  </a:lnTo>
                  <a:lnTo>
                    <a:pt x="626349" y="137211"/>
                  </a:lnTo>
                  <a:lnTo>
                    <a:pt x="613740" y="131977"/>
                  </a:lnTo>
                  <a:lnTo>
                    <a:pt x="608679" y="129402"/>
                  </a:lnTo>
                  <a:lnTo>
                    <a:pt x="606105" y="129402"/>
                  </a:lnTo>
                  <a:lnTo>
                    <a:pt x="593410" y="124340"/>
                  </a:lnTo>
                  <a:lnTo>
                    <a:pt x="590923" y="121851"/>
                  </a:lnTo>
                  <a:lnTo>
                    <a:pt x="588350" y="116788"/>
                  </a:lnTo>
                  <a:lnTo>
                    <a:pt x="585862" y="114214"/>
                  </a:lnTo>
                  <a:lnTo>
                    <a:pt x="583289" y="111725"/>
                  </a:lnTo>
                  <a:lnTo>
                    <a:pt x="580801" y="111725"/>
                  </a:lnTo>
                  <a:lnTo>
                    <a:pt x="580801" y="109151"/>
                  </a:lnTo>
                  <a:lnTo>
                    <a:pt x="570679" y="106663"/>
                  </a:lnTo>
                  <a:lnTo>
                    <a:pt x="568106" y="104088"/>
                  </a:lnTo>
                  <a:lnTo>
                    <a:pt x="560558" y="101600"/>
                  </a:lnTo>
                  <a:lnTo>
                    <a:pt x="534996" y="101600"/>
                  </a:lnTo>
                  <a:lnTo>
                    <a:pt x="527362" y="99025"/>
                  </a:lnTo>
                  <a:lnTo>
                    <a:pt x="522301" y="96451"/>
                  </a:lnTo>
                  <a:lnTo>
                    <a:pt x="517240" y="93963"/>
                  </a:lnTo>
                  <a:lnTo>
                    <a:pt x="514752" y="88900"/>
                  </a:lnTo>
                  <a:lnTo>
                    <a:pt x="512179" y="83837"/>
                  </a:lnTo>
                  <a:lnTo>
                    <a:pt x="514752" y="78774"/>
                  </a:lnTo>
                  <a:lnTo>
                    <a:pt x="517240" y="73711"/>
                  </a:lnTo>
                  <a:lnTo>
                    <a:pt x="517240" y="66074"/>
                  </a:lnTo>
                  <a:lnTo>
                    <a:pt x="520347" y="53494"/>
                  </a:lnTo>
                  <a:lnTo>
                    <a:pt x="520952" y="41437"/>
                  </a:lnTo>
                  <a:lnTo>
                    <a:pt x="519057" y="29199"/>
                  </a:lnTo>
                  <a:lnTo>
                    <a:pt x="517240" y="22997"/>
                  </a:lnTo>
                  <a:lnTo>
                    <a:pt x="503675" y="30545"/>
                  </a:lnTo>
                  <a:lnTo>
                    <a:pt x="490698" y="36586"/>
                  </a:lnTo>
                  <a:lnTo>
                    <a:pt x="478404" y="41118"/>
                  </a:lnTo>
                  <a:lnTo>
                    <a:pt x="466884" y="44137"/>
                  </a:lnTo>
                  <a:lnTo>
                    <a:pt x="456234" y="45640"/>
                  </a:lnTo>
                  <a:lnTo>
                    <a:pt x="451363" y="45823"/>
                  </a:lnTo>
                  <a:lnTo>
                    <a:pt x="446302" y="45823"/>
                  </a:lnTo>
                  <a:lnTo>
                    <a:pt x="441241" y="43248"/>
                  </a:lnTo>
                  <a:lnTo>
                    <a:pt x="436180" y="43248"/>
                  </a:lnTo>
                  <a:lnTo>
                    <a:pt x="431119" y="40760"/>
                  </a:lnTo>
                  <a:lnTo>
                    <a:pt x="426058" y="40760"/>
                  </a:lnTo>
                  <a:lnTo>
                    <a:pt x="426058" y="43248"/>
                  </a:lnTo>
                  <a:lnTo>
                    <a:pt x="420826" y="43248"/>
                  </a:lnTo>
                  <a:lnTo>
                    <a:pt x="420826" y="45823"/>
                  </a:lnTo>
                  <a:lnTo>
                    <a:pt x="418253" y="45823"/>
                  </a:lnTo>
                  <a:lnTo>
                    <a:pt x="405595" y="47818"/>
                  </a:lnTo>
                  <a:lnTo>
                    <a:pt x="392937" y="48300"/>
                  </a:lnTo>
                  <a:lnTo>
                    <a:pt x="387887" y="48311"/>
                  </a:lnTo>
                  <a:lnTo>
                    <a:pt x="382826" y="50885"/>
                  </a:lnTo>
                  <a:lnTo>
                    <a:pt x="370131" y="50885"/>
                  </a:lnTo>
                  <a:lnTo>
                    <a:pt x="356615" y="52279"/>
                  </a:lnTo>
                  <a:lnTo>
                    <a:pt x="345038" y="51402"/>
                  </a:lnTo>
                  <a:lnTo>
                    <a:pt x="333680" y="47219"/>
                  </a:lnTo>
                  <a:lnTo>
                    <a:pt x="327071" y="43248"/>
                  </a:lnTo>
                  <a:lnTo>
                    <a:pt x="322010" y="38185"/>
                  </a:lnTo>
                  <a:lnTo>
                    <a:pt x="311709" y="30896"/>
                  </a:lnTo>
                  <a:lnTo>
                    <a:pt x="301186" y="24842"/>
                  </a:lnTo>
                  <a:lnTo>
                    <a:pt x="291388" y="20508"/>
                  </a:lnTo>
                  <a:lnTo>
                    <a:pt x="288900" y="20508"/>
                  </a:lnTo>
                  <a:lnTo>
                    <a:pt x="283839" y="17934"/>
                  </a:lnTo>
                  <a:lnTo>
                    <a:pt x="278778" y="15445"/>
                  </a:lnTo>
                  <a:lnTo>
                    <a:pt x="267786" y="10030"/>
                  </a:lnTo>
                  <a:lnTo>
                    <a:pt x="254619" y="4241"/>
                  </a:lnTo>
                  <a:lnTo>
                    <a:pt x="242343" y="437"/>
                  </a:lnTo>
                  <a:lnTo>
                    <a:pt x="238205" y="0"/>
                  </a:lnTo>
                  <a:lnTo>
                    <a:pt x="235718" y="0"/>
                  </a:lnTo>
                  <a:lnTo>
                    <a:pt x="226771" y="9199"/>
                  </a:lnTo>
                  <a:lnTo>
                    <a:pt x="212666" y="14945"/>
                  </a:lnTo>
                  <a:lnTo>
                    <a:pt x="199465" y="17624"/>
                  </a:lnTo>
                  <a:lnTo>
                    <a:pt x="195145" y="17934"/>
                  </a:lnTo>
                  <a:lnTo>
                    <a:pt x="179897" y="17548"/>
                  </a:lnTo>
                  <a:lnTo>
                    <a:pt x="169523" y="18867"/>
                  </a:lnTo>
                  <a:lnTo>
                    <a:pt x="162035" y="22997"/>
                  </a:lnTo>
                  <a:lnTo>
                    <a:pt x="156974" y="28060"/>
                  </a:lnTo>
                  <a:lnTo>
                    <a:pt x="151913" y="33123"/>
                  </a:lnTo>
                  <a:lnTo>
                    <a:pt x="146852" y="38185"/>
                  </a:lnTo>
                  <a:lnTo>
                    <a:pt x="139998" y="48465"/>
                  </a:lnTo>
                  <a:lnTo>
                    <a:pt x="130253" y="56644"/>
                  </a:lnTo>
                  <a:lnTo>
                    <a:pt x="121548" y="61011"/>
                  </a:lnTo>
                  <a:lnTo>
                    <a:pt x="118975" y="63585"/>
                  </a:lnTo>
                  <a:lnTo>
                    <a:pt x="116401" y="63585"/>
                  </a:lnTo>
                  <a:lnTo>
                    <a:pt x="113914" y="66074"/>
                  </a:lnTo>
                  <a:lnTo>
                    <a:pt x="102946" y="69951"/>
                  </a:lnTo>
                  <a:lnTo>
                    <a:pt x="90415" y="71805"/>
                  </a:lnTo>
                  <a:lnTo>
                    <a:pt x="86036" y="71137"/>
                  </a:lnTo>
                  <a:lnTo>
                    <a:pt x="73062" y="65307"/>
                  </a:lnTo>
                  <a:lnTo>
                    <a:pt x="65054" y="56173"/>
                  </a:lnTo>
                  <a:lnTo>
                    <a:pt x="63219" y="53460"/>
                  </a:lnTo>
                  <a:lnTo>
                    <a:pt x="60732" y="50885"/>
                  </a:lnTo>
                  <a:lnTo>
                    <a:pt x="60732" y="48311"/>
                  </a:lnTo>
                  <a:lnTo>
                    <a:pt x="55671" y="45823"/>
                  </a:lnTo>
                  <a:lnTo>
                    <a:pt x="53098" y="43248"/>
                  </a:lnTo>
                  <a:lnTo>
                    <a:pt x="48037" y="35697"/>
                  </a:lnTo>
                  <a:lnTo>
                    <a:pt x="45549" y="33123"/>
                  </a:lnTo>
                  <a:lnTo>
                    <a:pt x="45549" y="35697"/>
                  </a:lnTo>
                  <a:lnTo>
                    <a:pt x="42804" y="35697"/>
                  </a:lnTo>
                  <a:lnTo>
                    <a:pt x="42804" y="38185"/>
                  </a:lnTo>
                  <a:lnTo>
                    <a:pt x="40231" y="40760"/>
                  </a:lnTo>
                  <a:lnTo>
                    <a:pt x="37743" y="43248"/>
                  </a:lnTo>
                  <a:lnTo>
                    <a:pt x="40231" y="48311"/>
                  </a:lnTo>
                  <a:lnTo>
                    <a:pt x="40231" y="58523"/>
                  </a:lnTo>
                  <a:lnTo>
                    <a:pt x="42804" y="66074"/>
                  </a:lnTo>
                  <a:lnTo>
                    <a:pt x="42804" y="68648"/>
                  </a:lnTo>
                  <a:lnTo>
                    <a:pt x="48037" y="78774"/>
                  </a:lnTo>
                  <a:lnTo>
                    <a:pt x="53098" y="83837"/>
                  </a:lnTo>
                  <a:lnTo>
                    <a:pt x="55671" y="91388"/>
                  </a:lnTo>
                  <a:lnTo>
                    <a:pt x="58158" y="99025"/>
                  </a:lnTo>
                  <a:lnTo>
                    <a:pt x="60732" y="109151"/>
                  </a:lnTo>
                  <a:lnTo>
                    <a:pt x="63219" y="119277"/>
                  </a:lnTo>
                  <a:lnTo>
                    <a:pt x="68280" y="121851"/>
                  </a:lnTo>
                  <a:lnTo>
                    <a:pt x="70853" y="124340"/>
                  </a:lnTo>
                  <a:lnTo>
                    <a:pt x="70853" y="126914"/>
                  </a:lnTo>
                  <a:lnTo>
                    <a:pt x="73341" y="129402"/>
                  </a:lnTo>
                  <a:lnTo>
                    <a:pt x="70853" y="131977"/>
                  </a:lnTo>
                  <a:lnTo>
                    <a:pt x="68280" y="137211"/>
                  </a:lnTo>
                  <a:lnTo>
                    <a:pt x="63219" y="137211"/>
                  </a:lnTo>
                  <a:lnTo>
                    <a:pt x="60732" y="139786"/>
                  </a:lnTo>
                  <a:lnTo>
                    <a:pt x="58158" y="142274"/>
                  </a:lnTo>
                  <a:lnTo>
                    <a:pt x="55671" y="144848"/>
                  </a:lnTo>
                  <a:lnTo>
                    <a:pt x="53098" y="149911"/>
                  </a:lnTo>
                  <a:lnTo>
                    <a:pt x="53098" y="152486"/>
                  </a:lnTo>
                  <a:lnTo>
                    <a:pt x="50610" y="157548"/>
                  </a:lnTo>
                  <a:lnTo>
                    <a:pt x="50610" y="167674"/>
                  </a:lnTo>
                  <a:lnTo>
                    <a:pt x="48037" y="172737"/>
                  </a:lnTo>
                  <a:lnTo>
                    <a:pt x="43175" y="184198"/>
                  </a:lnTo>
                  <a:lnTo>
                    <a:pt x="43486" y="194743"/>
                  </a:lnTo>
                  <a:lnTo>
                    <a:pt x="45549" y="205688"/>
                  </a:lnTo>
                  <a:lnTo>
                    <a:pt x="45812" y="218373"/>
                  </a:lnTo>
                  <a:lnTo>
                    <a:pt x="44262" y="230504"/>
                  </a:lnTo>
                  <a:lnTo>
                    <a:pt x="37743" y="241128"/>
                  </a:lnTo>
                  <a:lnTo>
                    <a:pt x="32682" y="246191"/>
                  </a:lnTo>
                  <a:lnTo>
                    <a:pt x="27622" y="246191"/>
                  </a:lnTo>
                  <a:lnTo>
                    <a:pt x="25048" y="248765"/>
                  </a:lnTo>
                  <a:lnTo>
                    <a:pt x="22475" y="248765"/>
                  </a:lnTo>
                  <a:lnTo>
                    <a:pt x="19987" y="251254"/>
                  </a:lnTo>
                  <a:lnTo>
                    <a:pt x="17414" y="251254"/>
                  </a:lnTo>
                  <a:lnTo>
                    <a:pt x="14927" y="256317"/>
                  </a:lnTo>
                  <a:lnTo>
                    <a:pt x="12353" y="261380"/>
                  </a:lnTo>
                  <a:lnTo>
                    <a:pt x="12353" y="269189"/>
                  </a:lnTo>
                  <a:lnTo>
                    <a:pt x="9866" y="274251"/>
                  </a:lnTo>
                  <a:lnTo>
                    <a:pt x="9866" y="279314"/>
                  </a:lnTo>
                  <a:lnTo>
                    <a:pt x="7292" y="281889"/>
                  </a:lnTo>
                  <a:lnTo>
                    <a:pt x="7292" y="286951"/>
                  </a:lnTo>
                  <a:lnTo>
                    <a:pt x="4805" y="289440"/>
                  </a:lnTo>
                  <a:lnTo>
                    <a:pt x="1702" y="302592"/>
                  </a:lnTo>
                  <a:lnTo>
                    <a:pt x="1947" y="313891"/>
                  </a:lnTo>
                  <a:lnTo>
                    <a:pt x="2231" y="314840"/>
                  </a:lnTo>
                  <a:lnTo>
                    <a:pt x="7292" y="314840"/>
                  </a:lnTo>
                  <a:lnTo>
                    <a:pt x="12353" y="317328"/>
                  </a:lnTo>
                  <a:lnTo>
                    <a:pt x="19987" y="319903"/>
                  </a:lnTo>
                  <a:lnTo>
                    <a:pt x="22475" y="332517"/>
                  </a:lnTo>
                  <a:lnTo>
                    <a:pt x="22475" y="342729"/>
                  </a:lnTo>
                  <a:lnTo>
                    <a:pt x="14927" y="350280"/>
                  </a:lnTo>
                  <a:lnTo>
                    <a:pt x="7292" y="352854"/>
                  </a:lnTo>
                  <a:lnTo>
                    <a:pt x="7292" y="355343"/>
                  </a:lnTo>
                  <a:lnTo>
                    <a:pt x="4805" y="357917"/>
                  </a:lnTo>
                  <a:lnTo>
                    <a:pt x="0" y="367569"/>
                  </a:lnTo>
                  <a:lnTo>
                    <a:pt x="3744" y="378527"/>
                  </a:lnTo>
                  <a:lnTo>
                    <a:pt x="4805" y="380657"/>
                  </a:lnTo>
                  <a:lnTo>
                    <a:pt x="7292" y="385806"/>
                  </a:lnTo>
                  <a:lnTo>
                    <a:pt x="12353" y="393614"/>
                  </a:lnTo>
                  <a:lnTo>
                    <a:pt x="12353" y="403740"/>
                  </a:lnTo>
                  <a:lnTo>
                    <a:pt x="14927" y="406229"/>
                  </a:lnTo>
                  <a:lnTo>
                    <a:pt x="14927" y="418929"/>
                  </a:lnTo>
                  <a:lnTo>
                    <a:pt x="17414" y="429054"/>
                  </a:lnTo>
                  <a:lnTo>
                    <a:pt x="19987" y="431543"/>
                  </a:lnTo>
                  <a:lnTo>
                    <a:pt x="22475" y="434117"/>
                  </a:lnTo>
                  <a:lnTo>
                    <a:pt x="25048" y="436692"/>
                  </a:lnTo>
                  <a:lnTo>
                    <a:pt x="30109" y="436692"/>
                  </a:lnTo>
                  <a:lnTo>
                    <a:pt x="32682" y="439180"/>
                  </a:lnTo>
                  <a:lnTo>
                    <a:pt x="37743" y="446817"/>
                  </a:lnTo>
                  <a:lnTo>
                    <a:pt x="38984" y="453730"/>
                  </a:lnTo>
                  <a:lnTo>
                    <a:pt x="40231" y="472131"/>
                  </a:lnTo>
                  <a:lnTo>
                    <a:pt x="40231" y="484831"/>
                  </a:lnTo>
                  <a:lnTo>
                    <a:pt x="32682" y="489894"/>
                  </a:lnTo>
                  <a:lnTo>
                    <a:pt x="32682" y="492383"/>
                  </a:lnTo>
                  <a:lnTo>
                    <a:pt x="30109" y="492383"/>
                  </a:lnTo>
                  <a:lnTo>
                    <a:pt x="27622" y="494957"/>
                  </a:lnTo>
                  <a:lnTo>
                    <a:pt x="22737" y="504802"/>
                  </a:lnTo>
                  <a:lnTo>
                    <a:pt x="23395" y="516981"/>
                  </a:lnTo>
                  <a:lnTo>
                    <a:pt x="25048" y="525506"/>
                  </a:lnTo>
                  <a:lnTo>
                    <a:pt x="25048" y="533143"/>
                  </a:lnTo>
                  <a:lnTo>
                    <a:pt x="27622" y="538206"/>
                  </a:lnTo>
                  <a:lnTo>
                    <a:pt x="27622" y="550906"/>
                  </a:lnTo>
                  <a:lnTo>
                    <a:pt x="25048" y="555969"/>
                  </a:lnTo>
                  <a:lnTo>
                    <a:pt x="25048" y="571157"/>
                  </a:lnTo>
                  <a:lnTo>
                    <a:pt x="27622" y="573646"/>
                  </a:lnTo>
                  <a:lnTo>
                    <a:pt x="37743" y="576220"/>
                  </a:lnTo>
                  <a:lnTo>
                    <a:pt x="42804" y="578794"/>
                  </a:lnTo>
                  <a:lnTo>
                    <a:pt x="48037" y="578794"/>
                  </a:lnTo>
                  <a:lnTo>
                    <a:pt x="50610" y="581283"/>
                  </a:lnTo>
                  <a:lnTo>
                    <a:pt x="55671" y="581283"/>
                  </a:lnTo>
                  <a:lnTo>
                    <a:pt x="58158" y="583857"/>
                  </a:lnTo>
                  <a:lnTo>
                    <a:pt x="60732" y="583857"/>
                  </a:lnTo>
                  <a:lnTo>
                    <a:pt x="65793" y="586346"/>
                  </a:lnTo>
                  <a:lnTo>
                    <a:pt x="70854" y="588920"/>
                  </a:lnTo>
                  <a:lnTo>
                    <a:pt x="73341" y="591409"/>
                  </a:lnTo>
                  <a:lnTo>
                    <a:pt x="75914" y="593983"/>
                  </a:lnTo>
                  <a:lnTo>
                    <a:pt x="78488" y="596472"/>
                  </a:lnTo>
                  <a:lnTo>
                    <a:pt x="80975" y="599046"/>
                  </a:lnTo>
                  <a:lnTo>
                    <a:pt x="83549" y="601534"/>
                  </a:lnTo>
                  <a:lnTo>
                    <a:pt x="94819" y="603379"/>
                  </a:lnTo>
                  <a:lnTo>
                    <a:pt x="106453" y="599871"/>
                  </a:lnTo>
                  <a:lnTo>
                    <a:pt x="108853" y="599046"/>
                  </a:lnTo>
                  <a:lnTo>
                    <a:pt x="121380" y="596072"/>
                  </a:lnTo>
                  <a:lnTo>
                    <a:pt x="133907" y="594199"/>
                  </a:lnTo>
                  <a:lnTo>
                    <a:pt x="139218" y="593983"/>
                  </a:lnTo>
                  <a:lnTo>
                    <a:pt x="141792" y="596472"/>
                  </a:lnTo>
                  <a:lnTo>
                    <a:pt x="166700" y="597538"/>
                  </a:lnTo>
                  <a:lnTo>
                    <a:pt x="178774" y="596609"/>
                  </a:lnTo>
                  <a:lnTo>
                    <a:pt x="182423" y="594586"/>
                  </a:lnTo>
                  <a:lnTo>
                    <a:pt x="182536" y="593983"/>
                  </a:lnTo>
                  <a:lnTo>
                    <a:pt x="182536" y="586346"/>
                  </a:lnTo>
                  <a:lnTo>
                    <a:pt x="185023" y="583857"/>
                  </a:lnTo>
                  <a:lnTo>
                    <a:pt x="187597" y="583857"/>
                  </a:lnTo>
                  <a:lnTo>
                    <a:pt x="198682" y="582778"/>
                  </a:lnTo>
                  <a:lnTo>
                    <a:pt x="208989" y="588236"/>
                  </a:lnTo>
                  <a:lnTo>
                    <a:pt x="215389" y="593983"/>
                  </a:lnTo>
                  <a:lnTo>
                    <a:pt x="220535" y="596472"/>
                  </a:lnTo>
                  <a:lnTo>
                    <a:pt x="223023" y="599046"/>
                  </a:lnTo>
                  <a:lnTo>
                    <a:pt x="225596" y="599046"/>
                  </a:lnTo>
                  <a:lnTo>
                    <a:pt x="230657" y="601534"/>
                  </a:lnTo>
                  <a:lnTo>
                    <a:pt x="240779" y="601534"/>
                  </a:lnTo>
                  <a:lnTo>
                    <a:pt x="253739" y="601949"/>
                  </a:lnTo>
                  <a:lnTo>
                    <a:pt x="266108" y="604852"/>
                  </a:lnTo>
                  <a:lnTo>
                    <a:pt x="276205" y="611660"/>
                  </a:lnTo>
                  <a:lnTo>
                    <a:pt x="278778" y="616723"/>
                  </a:lnTo>
                  <a:lnTo>
                    <a:pt x="281266" y="619297"/>
                  </a:lnTo>
                  <a:lnTo>
                    <a:pt x="283839" y="624360"/>
                  </a:lnTo>
                  <a:lnTo>
                    <a:pt x="283839" y="629423"/>
                  </a:lnTo>
                  <a:lnTo>
                    <a:pt x="286327" y="631997"/>
                  </a:lnTo>
                  <a:lnTo>
                    <a:pt x="286327" y="634486"/>
                  </a:lnTo>
                  <a:lnTo>
                    <a:pt x="291388" y="639549"/>
                  </a:lnTo>
                  <a:lnTo>
                    <a:pt x="297806" y="649848"/>
                  </a:lnTo>
                  <a:lnTo>
                    <a:pt x="303533" y="660660"/>
                  </a:lnTo>
                  <a:lnTo>
                    <a:pt x="306899" y="672570"/>
                  </a:lnTo>
                  <a:lnTo>
                    <a:pt x="306828" y="690435"/>
                  </a:lnTo>
                  <a:lnTo>
                    <a:pt x="307011" y="704155"/>
                  </a:lnTo>
                  <a:lnTo>
                    <a:pt x="308298" y="716208"/>
                  </a:lnTo>
                  <a:lnTo>
                    <a:pt x="311790" y="728203"/>
                  </a:lnTo>
                  <a:lnTo>
                    <a:pt x="311888" y="728449"/>
                  </a:lnTo>
                  <a:lnTo>
                    <a:pt x="314462" y="731023"/>
                  </a:lnTo>
                  <a:lnTo>
                    <a:pt x="314462" y="736086"/>
                  </a:lnTo>
                  <a:lnTo>
                    <a:pt x="316949" y="738575"/>
                  </a:lnTo>
                  <a:lnTo>
                    <a:pt x="322290" y="749255"/>
                  </a:lnTo>
                  <a:lnTo>
                    <a:pt x="326112" y="760921"/>
                  </a:lnTo>
                  <a:lnTo>
                    <a:pt x="327071" y="771526"/>
                  </a:lnTo>
                  <a:lnTo>
                    <a:pt x="327071" y="776589"/>
                  </a:lnTo>
                  <a:lnTo>
                    <a:pt x="324584" y="781909"/>
                  </a:lnTo>
                  <a:lnTo>
                    <a:pt x="324584" y="799586"/>
                  </a:lnTo>
                  <a:lnTo>
                    <a:pt x="329644" y="804649"/>
                  </a:lnTo>
                  <a:lnTo>
                    <a:pt x="332132" y="807223"/>
                  </a:lnTo>
                  <a:lnTo>
                    <a:pt x="354949" y="807223"/>
                  </a:lnTo>
                  <a:lnTo>
                    <a:pt x="360010" y="804649"/>
                  </a:lnTo>
                  <a:lnTo>
                    <a:pt x="365071" y="802160"/>
                  </a:lnTo>
                  <a:lnTo>
                    <a:pt x="370131" y="797098"/>
                  </a:lnTo>
                  <a:lnTo>
                    <a:pt x="380858" y="790501"/>
                  </a:lnTo>
                  <a:lnTo>
                    <a:pt x="390460" y="787283"/>
                  </a:lnTo>
                  <a:lnTo>
                    <a:pt x="402327" y="787454"/>
                  </a:lnTo>
                  <a:lnTo>
                    <a:pt x="413192" y="789460"/>
                  </a:lnTo>
                  <a:lnTo>
                    <a:pt x="424771" y="793226"/>
                  </a:lnTo>
                  <a:lnTo>
                    <a:pt x="436778" y="798004"/>
                  </a:lnTo>
                  <a:lnTo>
                    <a:pt x="448022" y="804806"/>
                  </a:lnTo>
                  <a:lnTo>
                    <a:pt x="457314" y="814644"/>
                  </a:lnTo>
                  <a:lnTo>
                    <a:pt x="458997" y="817349"/>
                  </a:lnTo>
                  <a:lnTo>
                    <a:pt x="466405" y="807282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4417125" y="1613461"/>
              <a:ext cx="2487" cy="0"/>
            </a:xfrm>
            <a:custGeom>
              <a:avLst/>
              <a:gdLst/>
              <a:ahLst/>
              <a:cxnLst/>
              <a:rect l="l" t="t" r="r" b="b"/>
              <a:pathLst>
                <a:path w="2487">
                  <a:moveTo>
                    <a:pt x="2487" y="0"/>
                  </a:moveTo>
                  <a:lnTo>
                    <a:pt x="0" y="0"/>
                  </a:lnTo>
                </a:path>
                <a:path w="2487">
                  <a:moveTo>
                    <a:pt x="0" y="1"/>
                  </a:moveTo>
                  <a:lnTo>
                    <a:pt x="2487" y="0"/>
                  </a:lnTo>
                </a:path>
              </a:pathLst>
            </a:custGeom>
            <a:ln w="1269">
              <a:solidFill>
                <a:srgbClr val="ABB8C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object 82"/>
            <p:cNvSpPr/>
            <p:nvPr/>
          </p:nvSpPr>
          <p:spPr>
            <a:xfrm>
              <a:off x="4645465" y="2793619"/>
              <a:ext cx="1359917" cy="1263909"/>
            </a:xfrm>
            <a:custGeom>
              <a:avLst/>
              <a:gdLst/>
              <a:ahLst/>
              <a:cxnLst/>
              <a:rect l="l" t="t" r="r" b="b"/>
              <a:pathLst>
                <a:path w="1359917" h="1263909">
                  <a:moveTo>
                    <a:pt x="1007803" y="1250445"/>
                  </a:moveTo>
                  <a:lnTo>
                    <a:pt x="1011632" y="1236913"/>
                  </a:lnTo>
                  <a:lnTo>
                    <a:pt x="1012984" y="1225592"/>
                  </a:lnTo>
                  <a:lnTo>
                    <a:pt x="1012346" y="1220832"/>
                  </a:lnTo>
                  <a:lnTo>
                    <a:pt x="1009773" y="1218344"/>
                  </a:lnTo>
                  <a:lnTo>
                    <a:pt x="1007200" y="1215769"/>
                  </a:lnTo>
                  <a:lnTo>
                    <a:pt x="1004712" y="1213195"/>
                  </a:lnTo>
                  <a:lnTo>
                    <a:pt x="1002139" y="1208132"/>
                  </a:lnTo>
                  <a:lnTo>
                    <a:pt x="1002139" y="1198006"/>
                  </a:lnTo>
                  <a:lnTo>
                    <a:pt x="1004712" y="1195518"/>
                  </a:lnTo>
                  <a:lnTo>
                    <a:pt x="1004712" y="1182818"/>
                  </a:lnTo>
                  <a:lnTo>
                    <a:pt x="1004894" y="1170702"/>
                  </a:lnTo>
                  <a:lnTo>
                    <a:pt x="1006163" y="1158698"/>
                  </a:lnTo>
                  <a:lnTo>
                    <a:pt x="1009609" y="1145127"/>
                  </a:lnTo>
                  <a:lnTo>
                    <a:pt x="1015037" y="1130795"/>
                  </a:lnTo>
                  <a:lnTo>
                    <a:pt x="1022298" y="1119941"/>
                  </a:lnTo>
                  <a:lnTo>
                    <a:pt x="1030504" y="1111044"/>
                  </a:lnTo>
                  <a:lnTo>
                    <a:pt x="1037651" y="1104043"/>
                  </a:lnTo>
                  <a:lnTo>
                    <a:pt x="1048457" y="1095810"/>
                  </a:lnTo>
                  <a:lnTo>
                    <a:pt x="1056912" y="1087121"/>
                  </a:lnTo>
                  <a:lnTo>
                    <a:pt x="1060468" y="1081304"/>
                  </a:lnTo>
                  <a:lnTo>
                    <a:pt x="1067482" y="1068666"/>
                  </a:lnTo>
                  <a:lnTo>
                    <a:pt x="1074957" y="1058474"/>
                  </a:lnTo>
                  <a:lnTo>
                    <a:pt x="1083303" y="1050286"/>
                  </a:lnTo>
                  <a:lnTo>
                    <a:pt x="1085772" y="1048352"/>
                  </a:lnTo>
                  <a:lnTo>
                    <a:pt x="1088260" y="1043289"/>
                  </a:lnTo>
                  <a:lnTo>
                    <a:pt x="1093578" y="1037969"/>
                  </a:lnTo>
                  <a:lnTo>
                    <a:pt x="1098639" y="1030418"/>
                  </a:lnTo>
                  <a:lnTo>
                    <a:pt x="1101126" y="1027843"/>
                  </a:lnTo>
                  <a:lnTo>
                    <a:pt x="1101126" y="1025269"/>
                  </a:lnTo>
                  <a:lnTo>
                    <a:pt x="1103699" y="1020206"/>
                  </a:lnTo>
                  <a:lnTo>
                    <a:pt x="1106273" y="1015143"/>
                  </a:lnTo>
                  <a:lnTo>
                    <a:pt x="1111334" y="1007592"/>
                  </a:lnTo>
                  <a:lnTo>
                    <a:pt x="1116395" y="1002529"/>
                  </a:lnTo>
                  <a:lnTo>
                    <a:pt x="1123943" y="997466"/>
                  </a:lnTo>
                  <a:lnTo>
                    <a:pt x="1144186" y="997466"/>
                  </a:lnTo>
                  <a:lnTo>
                    <a:pt x="1149247" y="994892"/>
                  </a:lnTo>
                  <a:lnTo>
                    <a:pt x="1154394" y="992403"/>
                  </a:lnTo>
                  <a:lnTo>
                    <a:pt x="1161942" y="987341"/>
                  </a:lnTo>
                  <a:lnTo>
                    <a:pt x="1161942" y="979703"/>
                  </a:lnTo>
                  <a:lnTo>
                    <a:pt x="1164516" y="972066"/>
                  </a:lnTo>
                  <a:lnTo>
                    <a:pt x="1164516" y="959452"/>
                  </a:lnTo>
                  <a:lnTo>
                    <a:pt x="1167003" y="954389"/>
                  </a:lnTo>
                  <a:lnTo>
                    <a:pt x="1171306" y="944920"/>
                  </a:lnTo>
                  <a:lnTo>
                    <a:pt x="1177023" y="933822"/>
                  </a:lnTo>
                  <a:lnTo>
                    <a:pt x="1184104" y="922087"/>
                  </a:lnTo>
                  <a:lnTo>
                    <a:pt x="1192495" y="910710"/>
                  </a:lnTo>
                  <a:lnTo>
                    <a:pt x="1202142" y="900686"/>
                  </a:lnTo>
                  <a:lnTo>
                    <a:pt x="1212994" y="893009"/>
                  </a:lnTo>
                  <a:lnTo>
                    <a:pt x="1217698" y="890803"/>
                  </a:lnTo>
                  <a:lnTo>
                    <a:pt x="1222930" y="888315"/>
                  </a:lnTo>
                  <a:lnTo>
                    <a:pt x="1227991" y="888315"/>
                  </a:lnTo>
                  <a:lnTo>
                    <a:pt x="1233052" y="885740"/>
                  </a:lnTo>
                  <a:lnTo>
                    <a:pt x="1240686" y="885740"/>
                  </a:lnTo>
                  <a:lnTo>
                    <a:pt x="1245747" y="883166"/>
                  </a:lnTo>
                  <a:lnTo>
                    <a:pt x="1255869" y="878103"/>
                  </a:lnTo>
                  <a:lnTo>
                    <a:pt x="1255869" y="875615"/>
                  </a:lnTo>
                  <a:lnTo>
                    <a:pt x="1258442" y="865489"/>
                  </a:lnTo>
                  <a:lnTo>
                    <a:pt x="1258442" y="857852"/>
                  </a:lnTo>
                  <a:lnTo>
                    <a:pt x="1260930" y="855363"/>
                  </a:lnTo>
                  <a:lnTo>
                    <a:pt x="1263503" y="847726"/>
                  </a:lnTo>
                  <a:lnTo>
                    <a:pt x="1265991" y="840175"/>
                  </a:lnTo>
                  <a:lnTo>
                    <a:pt x="1268564" y="832538"/>
                  </a:lnTo>
                  <a:lnTo>
                    <a:pt x="1273243" y="821217"/>
                  </a:lnTo>
                  <a:lnTo>
                    <a:pt x="1276624" y="809124"/>
                  </a:lnTo>
                  <a:lnTo>
                    <a:pt x="1278686" y="799586"/>
                  </a:lnTo>
                  <a:lnTo>
                    <a:pt x="1278686" y="791949"/>
                  </a:lnTo>
                  <a:lnTo>
                    <a:pt x="1279483" y="779956"/>
                  </a:lnTo>
                  <a:lnTo>
                    <a:pt x="1281887" y="768089"/>
                  </a:lnTo>
                  <a:lnTo>
                    <a:pt x="1285916" y="754722"/>
                  </a:lnTo>
                  <a:lnTo>
                    <a:pt x="1286234" y="753763"/>
                  </a:lnTo>
                  <a:lnTo>
                    <a:pt x="1291266" y="742045"/>
                  </a:lnTo>
                  <a:lnTo>
                    <a:pt x="1295790" y="730327"/>
                  </a:lnTo>
                  <a:lnTo>
                    <a:pt x="1298929" y="723386"/>
                  </a:lnTo>
                  <a:lnTo>
                    <a:pt x="1298929" y="720812"/>
                  </a:lnTo>
                  <a:lnTo>
                    <a:pt x="1301503" y="715749"/>
                  </a:lnTo>
                  <a:lnTo>
                    <a:pt x="1303990" y="710686"/>
                  </a:lnTo>
                  <a:lnTo>
                    <a:pt x="1309051" y="703135"/>
                  </a:lnTo>
                  <a:lnTo>
                    <a:pt x="1311624" y="695497"/>
                  </a:lnTo>
                  <a:lnTo>
                    <a:pt x="1314112" y="687860"/>
                  </a:lnTo>
                  <a:lnTo>
                    <a:pt x="1314112" y="682797"/>
                  </a:lnTo>
                  <a:lnTo>
                    <a:pt x="1316685" y="677735"/>
                  </a:lnTo>
                  <a:lnTo>
                    <a:pt x="1316685" y="665120"/>
                  </a:lnTo>
                  <a:lnTo>
                    <a:pt x="1319173" y="657483"/>
                  </a:lnTo>
                  <a:lnTo>
                    <a:pt x="1321746" y="649674"/>
                  </a:lnTo>
                  <a:lnTo>
                    <a:pt x="1314112" y="649674"/>
                  </a:lnTo>
                  <a:lnTo>
                    <a:pt x="1311624" y="647186"/>
                  </a:lnTo>
                  <a:lnTo>
                    <a:pt x="1311624" y="644612"/>
                  </a:lnTo>
                  <a:lnTo>
                    <a:pt x="1309455" y="632944"/>
                  </a:lnTo>
                  <a:lnTo>
                    <a:pt x="1307706" y="621353"/>
                  </a:lnTo>
                  <a:lnTo>
                    <a:pt x="1306438" y="609554"/>
                  </a:lnTo>
                  <a:lnTo>
                    <a:pt x="1305709" y="597265"/>
                  </a:lnTo>
                  <a:lnTo>
                    <a:pt x="1305580" y="584199"/>
                  </a:lnTo>
                  <a:lnTo>
                    <a:pt x="1306111" y="570075"/>
                  </a:lnTo>
                  <a:lnTo>
                    <a:pt x="1306563" y="563520"/>
                  </a:lnTo>
                  <a:lnTo>
                    <a:pt x="1306563" y="489809"/>
                  </a:lnTo>
                  <a:lnTo>
                    <a:pt x="1305681" y="475625"/>
                  </a:lnTo>
                  <a:lnTo>
                    <a:pt x="1308188" y="464569"/>
                  </a:lnTo>
                  <a:lnTo>
                    <a:pt x="1311624" y="456857"/>
                  </a:lnTo>
                  <a:lnTo>
                    <a:pt x="1311624" y="451794"/>
                  </a:lnTo>
                  <a:lnTo>
                    <a:pt x="1314112" y="446731"/>
                  </a:lnTo>
                  <a:lnTo>
                    <a:pt x="1316216" y="434991"/>
                  </a:lnTo>
                  <a:lnTo>
                    <a:pt x="1317760" y="422419"/>
                  </a:lnTo>
                  <a:lnTo>
                    <a:pt x="1319173" y="413866"/>
                  </a:lnTo>
                  <a:lnTo>
                    <a:pt x="1319814" y="400685"/>
                  </a:lnTo>
                  <a:lnTo>
                    <a:pt x="1321729" y="387857"/>
                  </a:lnTo>
                  <a:lnTo>
                    <a:pt x="1324905" y="375779"/>
                  </a:lnTo>
                  <a:lnTo>
                    <a:pt x="1326807" y="370531"/>
                  </a:lnTo>
                  <a:lnTo>
                    <a:pt x="1330664" y="358095"/>
                  </a:lnTo>
                  <a:lnTo>
                    <a:pt x="1336217" y="346230"/>
                  </a:lnTo>
                  <a:lnTo>
                    <a:pt x="1341809" y="335451"/>
                  </a:lnTo>
                  <a:lnTo>
                    <a:pt x="1341990" y="335091"/>
                  </a:lnTo>
                  <a:lnTo>
                    <a:pt x="1348533" y="324128"/>
                  </a:lnTo>
                  <a:lnTo>
                    <a:pt x="1354293" y="312815"/>
                  </a:lnTo>
                  <a:lnTo>
                    <a:pt x="1358568" y="300801"/>
                  </a:lnTo>
                  <a:lnTo>
                    <a:pt x="1359917" y="294503"/>
                  </a:lnTo>
                  <a:lnTo>
                    <a:pt x="1357429" y="297077"/>
                  </a:lnTo>
                  <a:lnTo>
                    <a:pt x="1349795" y="297077"/>
                  </a:lnTo>
                  <a:lnTo>
                    <a:pt x="1335762" y="296235"/>
                  </a:lnTo>
                  <a:lnTo>
                    <a:pt x="1322594" y="294172"/>
                  </a:lnTo>
                  <a:lnTo>
                    <a:pt x="1314112" y="292014"/>
                  </a:lnTo>
                  <a:lnTo>
                    <a:pt x="1306563" y="289440"/>
                  </a:lnTo>
                  <a:lnTo>
                    <a:pt x="1293171" y="287097"/>
                  </a:lnTo>
                  <a:lnTo>
                    <a:pt x="1279879" y="284950"/>
                  </a:lnTo>
                  <a:lnTo>
                    <a:pt x="1266698" y="283000"/>
                  </a:lnTo>
                  <a:lnTo>
                    <a:pt x="1253636" y="281245"/>
                  </a:lnTo>
                  <a:lnTo>
                    <a:pt x="1240701" y="279687"/>
                  </a:lnTo>
                  <a:lnTo>
                    <a:pt x="1227901" y="278325"/>
                  </a:lnTo>
                  <a:lnTo>
                    <a:pt x="1215246" y="277159"/>
                  </a:lnTo>
                  <a:lnTo>
                    <a:pt x="1202744" y="276189"/>
                  </a:lnTo>
                  <a:lnTo>
                    <a:pt x="1190403" y="275415"/>
                  </a:lnTo>
                  <a:lnTo>
                    <a:pt x="1178232" y="274838"/>
                  </a:lnTo>
                  <a:lnTo>
                    <a:pt x="1166240" y="274456"/>
                  </a:lnTo>
                  <a:lnTo>
                    <a:pt x="1154435" y="274271"/>
                  </a:lnTo>
                  <a:lnTo>
                    <a:pt x="1136336" y="274179"/>
                  </a:lnTo>
                  <a:lnTo>
                    <a:pt x="1123424" y="273970"/>
                  </a:lnTo>
                  <a:lnTo>
                    <a:pt x="1110529" y="273639"/>
                  </a:lnTo>
                  <a:lnTo>
                    <a:pt x="1097671" y="273198"/>
                  </a:lnTo>
                  <a:lnTo>
                    <a:pt x="1084868" y="272661"/>
                  </a:lnTo>
                  <a:lnTo>
                    <a:pt x="1072141" y="272042"/>
                  </a:lnTo>
                  <a:lnTo>
                    <a:pt x="1059507" y="271354"/>
                  </a:lnTo>
                  <a:lnTo>
                    <a:pt x="1046986" y="270610"/>
                  </a:lnTo>
                  <a:lnTo>
                    <a:pt x="1034598" y="269824"/>
                  </a:lnTo>
                  <a:lnTo>
                    <a:pt x="1022468" y="269017"/>
                  </a:lnTo>
                  <a:lnTo>
                    <a:pt x="1010267" y="268143"/>
                  </a:lnTo>
                  <a:lnTo>
                    <a:pt x="997886" y="267293"/>
                  </a:lnTo>
                  <a:lnTo>
                    <a:pt x="985348" y="266487"/>
                  </a:lnTo>
                  <a:lnTo>
                    <a:pt x="972679" y="265749"/>
                  </a:lnTo>
                  <a:lnTo>
                    <a:pt x="959904" y="265102"/>
                  </a:lnTo>
                  <a:lnTo>
                    <a:pt x="947047" y="264568"/>
                  </a:lnTo>
                  <a:lnTo>
                    <a:pt x="934134" y="264170"/>
                  </a:lnTo>
                  <a:lnTo>
                    <a:pt x="921189" y="263931"/>
                  </a:lnTo>
                  <a:lnTo>
                    <a:pt x="910786" y="263868"/>
                  </a:lnTo>
                  <a:lnTo>
                    <a:pt x="898339" y="263441"/>
                  </a:lnTo>
                  <a:lnTo>
                    <a:pt x="885385" y="262523"/>
                  </a:lnTo>
                  <a:lnTo>
                    <a:pt x="872489" y="261661"/>
                  </a:lnTo>
                  <a:lnTo>
                    <a:pt x="862664" y="261380"/>
                  </a:lnTo>
                  <a:lnTo>
                    <a:pt x="849969" y="258805"/>
                  </a:lnTo>
                  <a:lnTo>
                    <a:pt x="814286" y="258805"/>
                  </a:lnTo>
                  <a:lnTo>
                    <a:pt x="800714" y="258495"/>
                  </a:lnTo>
                  <a:lnTo>
                    <a:pt x="788982" y="256317"/>
                  </a:lnTo>
                  <a:lnTo>
                    <a:pt x="776551" y="256027"/>
                  </a:lnTo>
                  <a:lnTo>
                    <a:pt x="764363" y="255344"/>
                  </a:lnTo>
                  <a:lnTo>
                    <a:pt x="752010" y="254551"/>
                  </a:lnTo>
                  <a:lnTo>
                    <a:pt x="739083" y="253928"/>
                  </a:lnTo>
                  <a:lnTo>
                    <a:pt x="728251" y="253743"/>
                  </a:lnTo>
                  <a:lnTo>
                    <a:pt x="723104" y="253743"/>
                  </a:lnTo>
                  <a:lnTo>
                    <a:pt x="715556" y="251254"/>
                  </a:lnTo>
                  <a:lnTo>
                    <a:pt x="710238" y="251254"/>
                  </a:lnTo>
                  <a:lnTo>
                    <a:pt x="702689" y="248680"/>
                  </a:lnTo>
                  <a:lnTo>
                    <a:pt x="695055" y="246191"/>
                  </a:lnTo>
                  <a:lnTo>
                    <a:pt x="687507" y="246191"/>
                  </a:lnTo>
                  <a:lnTo>
                    <a:pt x="675765" y="247952"/>
                  </a:lnTo>
                  <a:lnTo>
                    <a:pt x="663178" y="247543"/>
                  </a:lnTo>
                  <a:lnTo>
                    <a:pt x="654568" y="246191"/>
                  </a:lnTo>
                  <a:lnTo>
                    <a:pt x="624117" y="246191"/>
                  </a:lnTo>
                  <a:lnTo>
                    <a:pt x="621630" y="248680"/>
                  </a:lnTo>
                  <a:lnTo>
                    <a:pt x="613995" y="248680"/>
                  </a:lnTo>
                  <a:lnTo>
                    <a:pt x="602370" y="250956"/>
                  </a:lnTo>
                  <a:lnTo>
                    <a:pt x="590130" y="250417"/>
                  </a:lnTo>
                  <a:lnTo>
                    <a:pt x="580885" y="246191"/>
                  </a:lnTo>
                  <a:lnTo>
                    <a:pt x="578312" y="243617"/>
                  </a:lnTo>
                  <a:lnTo>
                    <a:pt x="575824" y="241128"/>
                  </a:lnTo>
                  <a:lnTo>
                    <a:pt x="573251" y="238554"/>
                  </a:lnTo>
                  <a:lnTo>
                    <a:pt x="570763" y="233491"/>
                  </a:lnTo>
                  <a:lnTo>
                    <a:pt x="568190" y="233491"/>
                  </a:lnTo>
                  <a:lnTo>
                    <a:pt x="565703" y="231003"/>
                  </a:lnTo>
                  <a:lnTo>
                    <a:pt x="542886" y="231003"/>
                  </a:lnTo>
                  <a:lnTo>
                    <a:pt x="535337" y="223365"/>
                  </a:lnTo>
                  <a:lnTo>
                    <a:pt x="532764" y="220791"/>
                  </a:lnTo>
                  <a:lnTo>
                    <a:pt x="530191" y="213240"/>
                  </a:lnTo>
                  <a:lnTo>
                    <a:pt x="527703" y="208177"/>
                  </a:lnTo>
                  <a:lnTo>
                    <a:pt x="525130" y="205603"/>
                  </a:lnTo>
                  <a:lnTo>
                    <a:pt x="522642" y="200540"/>
                  </a:lnTo>
                  <a:lnTo>
                    <a:pt x="520069" y="198051"/>
                  </a:lnTo>
                  <a:lnTo>
                    <a:pt x="515008" y="192988"/>
                  </a:lnTo>
                  <a:lnTo>
                    <a:pt x="509947" y="187926"/>
                  </a:lnTo>
                  <a:lnTo>
                    <a:pt x="504886" y="185351"/>
                  </a:lnTo>
                  <a:lnTo>
                    <a:pt x="502399" y="182863"/>
                  </a:lnTo>
                  <a:lnTo>
                    <a:pt x="499825" y="180288"/>
                  </a:lnTo>
                  <a:lnTo>
                    <a:pt x="497338" y="177800"/>
                  </a:lnTo>
                  <a:lnTo>
                    <a:pt x="489704" y="170163"/>
                  </a:lnTo>
                  <a:lnTo>
                    <a:pt x="484643" y="165100"/>
                  </a:lnTo>
                  <a:lnTo>
                    <a:pt x="479582" y="167588"/>
                  </a:lnTo>
                  <a:lnTo>
                    <a:pt x="474521" y="167588"/>
                  </a:lnTo>
                  <a:lnTo>
                    <a:pt x="471948" y="165100"/>
                  </a:lnTo>
                  <a:lnTo>
                    <a:pt x="469460" y="162525"/>
                  </a:lnTo>
                  <a:lnTo>
                    <a:pt x="469460" y="144848"/>
                  </a:lnTo>
                  <a:lnTo>
                    <a:pt x="466887" y="137040"/>
                  </a:lnTo>
                  <a:lnTo>
                    <a:pt x="466887" y="119277"/>
                  </a:lnTo>
                  <a:lnTo>
                    <a:pt x="465149" y="105917"/>
                  </a:lnTo>
                  <a:lnTo>
                    <a:pt x="461554" y="93918"/>
                  </a:lnTo>
                  <a:lnTo>
                    <a:pt x="459338" y="86325"/>
                  </a:lnTo>
                  <a:lnTo>
                    <a:pt x="456593" y="78688"/>
                  </a:lnTo>
                  <a:lnTo>
                    <a:pt x="454020" y="73625"/>
                  </a:lnTo>
                  <a:lnTo>
                    <a:pt x="448959" y="68562"/>
                  </a:lnTo>
                  <a:lnTo>
                    <a:pt x="446472" y="63500"/>
                  </a:lnTo>
                  <a:lnTo>
                    <a:pt x="438051" y="53529"/>
                  </a:lnTo>
                  <a:lnTo>
                    <a:pt x="432438" y="42321"/>
                  </a:lnTo>
                  <a:lnTo>
                    <a:pt x="431203" y="38185"/>
                  </a:lnTo>
                  <a:lnTo>
                    <a:pt x="428716" y="33123"/>
                  </a:lnTo>
                  <a:lnTo>
                    <a:pt x="428716" y="10125"/>
                  </a:lnTo>
                  <a:lnTo>
                    <a:pt x="426142" y="2488"/>
                  </a:lnTo>
                  <a:lnTo>
                    <a:pt x="421082" y="0"/>
                  </a:lnTo>
                  <a:lnTo>
                    <a:pt x="421082" y="2488"/>
                  </a:lnTo>
                  <a:lnTo>
                    <a:pt x="418594" y="2488"/>
                  </a:lnTo>
                  <a:lnTo>
                    <a:pt x="418594" y="5062"/>
                  </a:lnTo>
                  <a:lnTo>
                    <a:pt x="412446" y="17352"/>
                  </a:lnTo>
                  <a:lnTo>
                    <a:pt x="406824" y="29237"/>
                  </a:lnTo>
                  <a:lnTo>
                    <a:pt x="402254" y="40983"/>
                  </a:lnTo>
                  <a:lnTo>
                    <a:pt x="399261" y="52859"/>
                  </a:lnTo>
                  <a:lnTo>
                    <a:pt x="398351" y="63500"/>
                  </a:lnTo>
                  <a:lnTo>
                    <a:pt x="398351" y="71137"/>
                  </a:lnTo>
                  <a:lnTo>
                    <a:pt x="400838" y="76200"/>
                  </a:lnTo>
                  <a:lnTo>
                    <a:pt x="401209" y="89148"/>
                  </a:lnTo>
                  <a:lnTo>
                    <a:pt x="401475" y="102301"/>
                  </a:lnTo>
                  <a:lnTo>
                    <a:pt x="400364" y="114697"/>
                  </a:lnTo>
                  <a:lnTo>
                    <a:pt x="398351" y="121765"/>
                  </a:lnTo>
                  <a:lnTo>
                    <a:pt x="398351" y="126914"/>
                  </a:lnTo>
                  <a:lnTo>
                    <a:pt x="395777" y="131977"/>
                  </a:lnTo>
                  <a:lnTo>
                    <a:pt x="393290" y="134465"/>
                  </a:lnTo>
                  <a:lnTo>
                    <a:pt x="390716" y="139528"/>
                  </a:lnTo>
                  <a:lnTo>
                    <a:pt x="388143" y="144848"/>
                  </a:lnTo>
                  <a:lnTo>
                    <a:pt x="390716" y="152400"/>
                  </a:lnTo>
                  <a:lnTo>
                    <a:pt x="390716" y="157463"/>
                  </a:lnTo>
                  <a:lnTo>
                    <a:pt x="388143" y="160037"/>
                  </a:lnTo>
                  <a:lnTo>
                    <a:pt x="377242" y="164316"/>
                  </a:lnTo>
                  <a:lnTo>
                    <a:pt x="364228" y="166303"/>
                  </a:lnTo>
                  <a:lnTo>
                    <a:pt x="350695" y="166451"/>
                  </a:lnTo>
                  <a:lnTo>
                    <a:pt x="338241" y="165213"/>
                  </a:lnTo>
                  <a:lnTo>
                    <a:pt x="337534" y="165100"/>
                  </a:lnTo>
                  <a:lnTo>
                    <a:pt x="236022" y="165192"/>
                  </a:lnTo>
                  <a:lnTo>
                    <a:pt x="223348" y="165410"/>
                  </a:lnTo>
                  <a:lnTo>
                    <a:pt x="210661" y="165834"/>
                  </a:lnTo>
                  <a:lnTo>
                    <a:pt x="197949" y="166534"/>
                  </a:lnTo>
                  <a:lnTo>
                    <a:pt x="185205" y="167579"/>
                  </a:lnTo>
                  <a:lnTo>
                    <a:pt x="172078" y="168418"/>
                  </a:lnTo>
                  <a:lnTo>
                    <a:pt x="159327" y="169204"/>
                  </a:lnTo>
                  <a:lnTo>
                    <a:pt x="146775" y="169909"/>
                  </a:lnTo>
                  <a:lnTo>
                    <a:pt x="134342" y="170494"/>
                  </a:lnTo>
                  <a:lnTo>
                    <a:pt x="121947" y="170923"/>
                  </a:lnTo>
                  <a:lnTo>
                    <a:pt x="109512" y="171158"/>
                  </a:lnTo>
                  <a:lnTo>
                    <a:pt x="96956" y="171161"/>
                  </a:lnTo>
                  <a:lnTo>
                    <a:pt x="84199" y="170895"/>
                  </a:lnTo>
                  <a:lnTo>
                    <a:pt x="71162" y="170321"/>
                  </a:lnTo>
                  <a:lnTo>
                    <a:pt x="68450" y="170163"/>
                  </a:lnTo>
                  <a:lnTo>
                    <a:pt x="50694" y="170163"/>
                  </a:lnTo>
                  <a:lnTo>
                    <a:pt x="35475" y="171842"/>
                  </a:lnTo>
                  <a:lnTo>
                    <a:pt x="22768" y="172520"/>
                  </a:lnTo>
                  <a:lnTo>
                    <a:pt x="12071" y="172651"/>
                  </a:lnTo>
                  <a:lnTo>
                    <a:pt x="7634" y="172651"/>
                  </a:lnTo>
                  <a:lnTo>
                    <a:pt x="10121" y="180288"/>
                  </a:lnTo>
                  <a:lnTo>
                    <a:pt x="7634" y="187926"/>
                  </a:lnTo>
                  <a:lnTo>
                    <a:pt x="2573" y="195477"/>
                  </a:lnTo>
                  <a:lnTo>
                    <a:pt x="2573" y="198051"/>
                  </a:lnTo>
                  <a:lnTo>
                    <a:pt x="0" y="203114"/>
                  </a:lnTo>
                  <a:lnTo>
                    <a:pt x="0" y="215728"/>
                  </a:lnTo>
                  <a:lnTo>
                    <a:pt x="2573" y="220791"/>
                  </a:lnTo>
                  <a:lnTo>
                    <a:pt x="2573" y="223365"/>
                  </a:lnTo>
                  <a:lnTo>
                    <a:pt x="5060" y="228428"/>
                  </a:lnTo>
                  <a:lnTo>
                    <a:pt x="5060" y="233491"/>
                  </a:lnTo>
                  <a:lnTo>
                    <a:pt x="6709" y="245330"/>
                  </a:lnTo>
                  <a:lnTo>
                    <a:pt x="6882" y="257637"/>
                  </a:lnTo>
                  <a:lnTo>
                    <a:pt x="5580" y="270930"/>
                  </a:lnTo>
                  <a:lnTo>
                    <a:pt x="5060" y="274251"/>
                  </a:lnTo>
                  <a:lnTo>
                    <a:pt x="2719" y="287982"/>
                  </a:lnTo>
                  <a:lnTo>
                    <a:pt x="1480" y="300591"/>
                  </a:lnTo>
                  <a:lnTo>
                    <a:pt x="1342" y="312603"/>
                  </a:lnTo>
                  <a:lnTo>
                    <a:pt x="2306" y="324540"/>
                  </a:lnTo>
                  <a:lnTo>
                    <a:pt x="4372" y="336926"/>
                  </a:lnTo>
                  <a:lnTo>
                    <a:pt x="5060" y="340154"/>
                  </a:lnTo>
                  <a:lnTo>
                    <a:pt x="5060" y="350280"/>
                  </a:lnTo>
                  <a:lnTo>
                    <a:pt x="7692" y="362083"/>
                  </a:lnTo>
                  <a:lnTo>
                    <a:pt x="9888" y="374344"/>
                  </a:lnTo>
                  <a:lnTo>
                    <a:pt x="11749" y="386965"/>
                  </a:lnTo>
                  <a:lnTo>
                    <a:pt x="13379" y="399847"/>
                  </a:lnTo>
                  <a:lnTo>
                    <a:pt x="14880" y="412890"/>
                  </a:lnTo>
                  <a:lnTo>
                    <a:pt x="15268" y="416354"/>
                  </a:lnTo>
                  <a:lnTo>
                    <a:pt x="27353" y="417320"/>
                  </a:lnTo>
                  <a:lnTo>
                    <a:pt x="39568" y="417313"/>
                  </a:lnTo>
                  <a:lnTo>
                    <a:pt x="52040" y="416579"/>
                  </a:lnTo>
                  <a:lnTo>
                    <a:pt x="64900" y="415365"/>
                  </a:lnTo>
                  <a:lnTo>
                    <a:pt x="78276" y="413916"/>
                  </a:lnTo>
                  <a:lnTo>
                    <a:pt x="78743" y="413866"/>
                  </a:lnTo>
                  <a:lnTo>
                    <a:pt x="92344" y="413545"/>
                  </a:lnTo>
                  <a:lnTo>
                    <a:pt x="104048" y="411291"/>
                  </a:lnTo>
                  <a:lnTo>
                    <a:pt x="118648" y="413141"/>
                  </a:lnTo>
                  <a:lnTo>
                    <a:pt x="129970" y="418227"/>
                  </a:lnTo>
                  <a:lnTo>
                    <a:pt x="136986" y="423991"/>
                  </a:lnTo>
                  <a:lnTo>
                    <a:pt x="139560" y="426480"/>
                  </a:lnTo>
                  <a:lnTo>
                    <a:pt x="144620" y="429054"/>
                  </a:lnTo>
                  <a:lnTo>
                    <a:pt x="149681" y="431543"/>
                  </a:lnTo>
                  <a:lnTo>
                    <a:pt x="154742" y="431543"/>
                  </a:lnTo>
                  <a:lnTo>
                    <a:pt x="157316" y="429054"/>
                  </a:lnTo>
                  <a:lnTo>
                    <a:pt x="182620" y="429054"/>
                  </a:lnTo>
                  <a:lnTo>
                    <a:pt x="187681" y="439180"/>
                  </a:lnTo>
                  <a:lnTo>
                    <a:pt x="192742" y="446731"/>
                  </a:lnTo>
                  <a:lnTo>
                    <a:pt x="198851" y="454620"/>
                  </a:lnTo>
                  <a:lnTo>
                    <a:pt x="202071" y="466090"/>
                  </a:lnTo>
                  <a:lnTo>
                    <a:pt x="200290" y="474620"/>
                  </a:lnTo>
                  <a:lnTo>
                    <a:pt x="197803" y="477194"/>
                  </a:lnTo>
                  <a:lnTo>
                    <a:pt x="195229" y="482257"/>
                  </a:lnTo>
                  <a:lnTo>
                    <a:pt x="192742" y="484746"/>
                  </a:lnTo>
                  <a:lnTo>
                    <a:pt x="190168" y="484746"/>
                  </a:lnTo>
                  <a:lnTo>
                    <a:pt x="187681" y="487320"/>
                  </a:lnTo>
                  <a:lnTo>
                    <a:pt x="187681" y="489808"/>
                  </a:lnTo>
                  <a:lnTo>
                    <a:pt x="186673" y="500991"/>
                  </a:lnTo>
                  <a:lnTo>
                    <a:pt x="187808" y="514872"/>
                  </a:lnTo>
                  <a:lnTo>
                    <a:pt x="190715" y="527950"/>
                  </a:lnTo>
                  <a:lnTo>
                    <a:pt x="192742" y="533143"/>
                  </a:lnTo>
                  <a:lnTo>
                    <a:pt x="195229" y="535632"/>
                  </a:lnTo>
                  <a:lnTo>
                    <a:pt x="195229" y="538206"/>
                  </a:lnTo>
                  <a:lnTo>
                    <a:pt x="197803" y="538206"/>
                  </a:lnTo>
                  <a:lnTo>
                    <a:pt x="200290" y="543269"/>
                  </a:lnTo>
                  <a:lnTo>
                    <a:pt x="205608" y="545757"/>
                  </a:lnTo>
                  <a:lnTo>
                    <a:pt x="205608" y="555969"/>
                  </a:lnTo>
                  <a:lnTo>
                    <a:pt x="207671" y="568623"/>
                  </a:lnTo>
                  <a:lnTo>
                    <a:pt x="208170" y="581278"/>
                  </a:lnTo>
                  <a:lnTo>
                    <a:pt x="208182" y="596472"/>
                  </a:lnTo>
                  <a:lnTo>
                    <a:pt x="205892" y="608749"/>
                  </a:lnTo>
                  <a:lnTo>
                    <a:pt x="202143" y="620520"/>
                  </a:lnTo>
                  <a:lnTo>
                    <a:pt x="196821" y="631915"/>
                  </a:lnTo>
                  <a:lnTo>
                    <a:pt x="189812" y="643068"/>
                  </a:lnTo>
                  <a:lnTo>
                    <a:pt x="182620" y="652249"/>
                  </a:lnTo>
                  <a:lnTo>
                    <a:pt x="180047" y="657483"/>
                  </a:lnTo>
                  <a:lnTo>
                    <a:pt x="177559" y="660057"/>
                  </a:lnTo>
                  <a:lnTo>
                    <a:pt x="174986" y="662546"/>
                  </a:lnTo>
                  <a:lnTo>
                    <a:pt x="169925" y="667609"/>
                  </a:lnTo>
                  <a:lnTo>
                    <a:pt x="164864" y="672672"/>
                  </a:lnTo>
                  <a:lnTo>
                    <a:pt x="162376" y="680309"/>
                  </a:lnTo>
                  <a:lnTo>
                    <a:pt x="159803" y="682797"/>
                  </a:lnTo>
                  <a:lnTo>
                    <a:pt x="159803" y="685372"/>
                  </a:lnTo>
                  <a:lnTo>
                    <a:pt x="157316" y="687860"/>
                  </a:lnTo>
                  <a:lnTo>
                    <a:pt x="154742" y="692923"/>
                  </a:lnTo>
                  <a:lnTo>
                    <a:pt x="152169" y="698072"/>
                  </a:lnTo>
                  <a:lnTo>
                    <a:pt x="149681" y="703135"/>
                  </a:lnTo>
                  <a:lnTo>
                    <a:pt x="140315" y="714670"/>
                  </a:lnTo>
                  <a:lnTo>
                    <a:pt x="130948" y="722646"/>
                  </a:lnTo>
                  <a:lnTo>
                    <a:pt x="121581" y="729284"/>
                  </a:lnTo>
                  <a:lnTo>
                    <a:pt x="119316" y="730937"/>
                  </a:lnTo>
                  <a:lnTo>
                    <a:pt x="116743" y="730937"/>
                  </a:lnTo>
                  <a:lnTo>
                    <a:pt x="114255" y="733512"/>
                  </a:lnTo>
                  <a:lnTo>
                    <a:pt x="119316" y="736000"/>
                  </a:lnTo>
                  <a:lnTo>
                    <a:pt x="124377" y="736000"/>
                  </a:lnTo>
                  <a:lnTo>
                    <a:pt x="129438" y="738574"/>
                  </a:lnTo>
                  <a:lnTo>
                    <a:pt x="136712" y="746582"/>
                  </a:lnTo>
                  <a:lnTo>
                    <a:pt x="143640" y="759038"/>
                  </a:lnTo>
                  <a:lnTo>
                    <a:pt x="147345" y="771647"/>
                  </a:lnTo>
                  <a:lnTo>
                    <a:pt x="147108" y="776589"/>
                  </a:lnTo>
                  <a:lnTo>
                    <a:pt x="147108" y="781652"/>
                  </a:lnTo>
                  <a:lnTo>
                    <a:pt x="144621" y="786886"/>
                  </a:lnTo>
                  <a:lnTo>
                    <a:pt x="142047" y="789460"/>
                  </a:lnTo>
                  <a:lnTo>
                    <a:pt x="139560" y="791949"/>
                  </a:lnTo>
                  <a:lnTo>
                    <a:pt x="136986" y="794523"/>
                  </a:lnTo>
                  <a:lnTo>
                    <a:pt x="136986" y="797098"/>
                  </a:lnTo>
                  <a:lnTo>
                    <a:pt x="137306" y="808764"/>
                  </a:lnTo>
                  <a:lnTo>
                    <a:pt x="139560" y="822412"/>
                  </a:lnTo>
                  <a:lnTo>
                    <a:pt x="139560" y="824900"/>
                  </a:lnTo>
                  <a:lnTo>
                    <a:pt x="142047" y="827475"/>
                  </a:lnTo>
                  <a:lnTo>
                    <a:pt x="144621" y="829963"/>
                  </a:lnTo>
                  <a:lnTo>
                    <a:pt x="147108" y="832538"/>
                  </a:lnTo>
                  <a:lnTo>
                    <a:pt x="149681" y="835026"/>
                  </a:lnTo>
                  <a:lnTo>
                    <a:pt x="152169" y="837600"/>
                  </a:lnTo>
                  <a:lnTo>
                    <a:pt x="157316" y="845238"/>
                  </a:lnTo>
                  <a:lnTo>
                    <a:pt x="157316" y="855363"/>
                  </a:lnTo>
                  <a:lnTo>
                    <a:pt x="159803" y="860426"/>
                  </a:lnTo>
                  <a:lnTo>
                    <a:pt x="159803" y="865489"/>
                  </a:lnTo>
                  <a:lnTo>
                    <a:pt x="162376" y="870552"/>
                  </a:lnTo>
                  <a:lnTo>
                    <a:pt x="166300" y="882099"/>
                  </a:lnTo>
                  <a:lnTo>
                    <a:pt x="168213" y="894383"/>
                  </a:lnTo>
                  <a:lnTo>
                    <a:pt x="166107" y="905713"/>
                  </a:lnTo>
                  <a:lnTo>
                    <a:pt x="162376" y="911055"/>
                  </a:lnTo>
                  <a:lnTo>
                    <a:pt x="157316" y="916375"/>
                  </a:lnTo>
                  <a:lnTo>
                    <a:pt x="142047" y="916375"/>
                  </a:lnTo>
                  <a:lnTo>
                    <a:pt x="144621" y="921438"/>
                  </a:lnTo>
                  <a:lnTo>
                    <a:pt x="147108" y="923926"/>
                  </a:lnTo>
                  <a:lnTo>
                    <a:pt x="149681" y="926501"/>
                  </a:lnTo>
                  <a:lnTo>
                    <a:pt x="152169" y="931563"/>
                  </a:lnTo>
                  <a:lnTo>
                    <a:pt x="154742" y="936626"/>
                  </a:lnTo>
                  <a:lnTo>
                    <a:pt x="159803" y="941689"/>
                  </a:lnTo>
                  <a:lnTo>
                    <a:pt x="159803" y="944263"/>
                  </a:lnTo>
                  <a:lnTo>
                    <a:pt x="162376" y="946752"/>
                  </a:lnTo>
                  <a:lnTo>
                    <a:pt x="162376" y="949326"/>
                  </a:lnTo>
                  <a:lnTo>
                    <a:pt x="166900" y="960544"/>
                  </a:lnTo>
                  <a:lnTo>
                    <a:pt x="169903" y="973483"/>
                  </a:lnTo>
                  <a:lnTo>
                    <a:pt x="169925" y="989829"/>
                  </a:lnTo>
                  <a:lnTo>
                    <a:pt x="172498" y="997466"/>
                  </a:lnTo>
                  <a:lnTo>
                    <a:pt x="172784" y="1010302"/>
                  </a:lnTo>
                  <a:lnTo>
                    <a:pt x="174783" y="1022801"/>
                  </a:lnTo>
                  <a:lnTo>
                    <a:pt x="180210" y="1034622"/>
                  </a:lnTo>
                  <a:lnTo>
                    <a:pt x="185108" y="1040543"/>
                  </a:lnTo>
                  <a:lnTo>
                    <a:pt x="195263" y="1047810"/>
                  </a:lnTo>
                  <a:lnTo>
                    <a:pt x="206164" y="1050648"/>
                  </a:lnTo>
                  <a:lnTo>
                    <a:pt x="217775" y="1050267"/>
                  </a:lnTo>
                  <a:lnTo>
                    <a:pt x="230061" y="1047876"/>
                  </a:lnTo>
                  <a:lnTo>
                    <a:pt x="238547" y="1045778"/>
                  </a:lnTo>
                  <a:lnTo>
                    <a:pt x="246095" y="1043289"/>
                  </a:lnTo>
                  <a:lnTo>
                    <a:pt x="251242" y="1040543"/>
                  </a:lnTo>
                  <a:lnTo>
                    <a:pt x="258790" y="1040543"/>
                  </a:lnTo>
                  <a:lnTo>
                    <a:pt x="273086" y="1039519"/>
                  </a:lnTo>
                  <a:lnTo>
                    <a:pt x="284965" y="1040997"/>
                  </a:lnTo>
                  <a:lnTo>
                    <a:pt x="294217" y="1043289"/>
                  </a:lnTo>
                  <a:lnTo>
                    <a:pt x="301851" y="1045778"/>
                  </a:lnTo>
                  <a:lnTo>
                    <a:pt x="306912" y="1048352"/>
                  </a:lnTo>
                  <a:lnTo>
                    <a:pt x="314546" y="1048352"/>
                  </a:lnTo>
                  <a:lnTo>
                    <a:pt x="326777" y="1049378"/>
                  </a:lnTo>
                  <a:lnTo>
                    <a:pt x="339639" y="1048445"/>
                  </a:lnTo>
                  <a:lnTo>
                    <a:pt x="352172" y="1046396"/>
                  </a:lnTo>
                  <a:lnTo>
                    <a:pt x="355290" y="1045778"/>
                  </a:lnTo>
                  <a:lnTo>
                    <a:pt x="365412" y="1045778"/>
                  </a:lnTo>
                  <a:lnTo>
                    <a:pt x="379466" y="1045033"/>
                  </a:lnTo>
                  <a:lnTo>
                    <a:pt x="391985" y="1048209"/>
                  </a:lnTo>
                  <a:lnTo>
                    <a:pt x="398351" y="1053415"/>
                  </a:lnTo>
                  <a:lnTo>
                    <a:pt x="400838" y="1058478"/>
                  </a:lnTo>
                  <a:lnTo>
                    <a:pt x="400838" y="1066029"/>
                  </a:lnTo>
                  <a:lnTo>
                    <a:pt x="395777" y="1076241"/>
                  </a:lnTo>
                  <a:lnTo>
                    <a:pt x="393290" y="1078729"/>
                  </a:lnTo>
                  <a:lnTo>
                    <a:pt x="388143" y="1081304"/>
                  </a:lnTo>
                  <a:lnTo>
                    <a:pt x="383082" y="1083792"/>
                  </a:lnTo>
                  <a:lnTo>
                    <a:pt x="380595" y="1083792"/>
                  </a:lnTo>
                  <a:lnTo>
                    <a:pt x="380595" y="1086366"/>
                  </a:lnTo>
                  <a:lnTo>
                    <a:pt x="378021" y="1088855"/>
                  </a:lnTo>
                  <a:lnTo>
                    <a:pt x="378021" y="1096492"/>
                  </a:lnTo>
                  <a:lnTo>
                    <a:pt x="380595" y="1104043"/>
                  </a:lnTo>
                  <a:lnTo>
                    <a:pt x="380595" y="1116743"/>
                  </a:lnTo>
                  <a:lnTo>
                    <a:pt x="381462" y="1130094"/>
                  </a:lnTo>
                  <a:lnTo>
                    <a:pt x="384422" y="1143526"/>
                  </a:lnTo>
                  <a:lnTo>
                    <a:pt x="390010" y="1154007"/>
                  </a:lnTo>
                  <a:lnTo>
                    <a:pt x="390716" y="1154758"/>
                  </a:lnTo>
                  <a:lnTo>
                    <a:pt x="390716" y="1157246"/>
                  </a:lnTo>
                  <a:lnTo>
                    <a:pt x="393290" y="1157246"/>
                  </a:lnTo>
                  <a:lnTo>
                    <a:pt x="395777" y="1159821"/>
                  </a:lnTo>
                  <a:lnTo>
                    <a:pt x="400838" y="1159821"/>
                  </a:lnTo>
                  <a:lnTo>
                    <a:pt x="403411" y="1162309"/>
                  </a:lnTo>
                  <a:lnTo>
                    <a:pt x="405899" y="1164883"/>
                  </a:lnTo>
                  <a:lnTo>
                    <a:pt x="410960" y="1167372"/>
                  </a:lnTo>
                  <a:lnTo>
                    <a:pt x="413533" y="1172692"/>
                  </a:lnTo>
                  <a:lnTo>
                    <a:pt x="413533" y="1175267"/>
                  </a:lnTo>
                  <a:lnTo>
                    <a:pt x="416021" y="1180329"/>
                  </a:lnTo>
                  <a:lnTo>
                    <a:pt x="418594" y="1182818"/>
                  </a:lnTo>
                  <a:lnTo>
                    <a:pt x="421082" y="1182818"/>
                  </a:lnTo>
                  <a:lnTo>
                    <a:pt x="423655" y="1185392"/>
                  </a:lnTo>
                  <a:lnTo>
                    <a:pt x="433777" y="1185392"/>
                  </a:lnTo>
                  <a:lnTo>
                    <a:pt x="441411" y="1187881"/>
                  </a:lnTo>
                  <a:lnTo>
                    <a:pt x="446472" y="1192944"/>
                  </a:lnTo>
                  <a:lnTo>
                    <a:pt x="448959" y="1190455"/>
                  </a:lnTo>
                  <a:lnTo>
                    <a:pt x="451533" y="1185392"/>
                  </a:lnTo>
                  <a:lnTo>
                    <a:pt x="456594" y="1185392"/>
                  </a:lnTo>
                  <a:lnTo>
                    <a:pt x="468555" y="1188960"/>
                  </a:lnTo>
                  <a:lnTo>
                    <a:pt x="478804" y="1197317"/>
                  </a:lnTo>
                  <a:lnTo>
                    <a:pt x="482069" y="1200581"/>
                  </a:lnTo>
                  <a:lnTo>
                    <a:pt x="484643" y="1205644"/>
                  </a:lnTo>
                  <a:lnTo>
                    <a:pt x="487130" y="1205644"/>
                  </a:lnTo>
                  <a:lnTo>
                    <a:pt x="487130" y="1208132"/>
                  </a:lnTo>
                  <a:lnTo>
                    <a:pt x="489704" y="1210706"/>
                  </a:lnTo>
                  <a:lnTo>
                    <a:pt x="492277" y="1215769"/>
                  </a:lnTo>
                  <a:lnTo>
                    <a:pt x="497338" y="1220832"/>
                  </a:lnTo>
                  <a:lnTo>
                    <a:pt x="502399" y="1223406"/>
                  </a:lnTo>
                  <a:lnTo>
                    <a:pt x="509947" y="1223406"/>
                  </a:lnTo>
                  <a:lnTo>
                    <a:pt x="515008" y="1220832"/>
                  </a:lnTo>
                  <a:lnTo>
                    <a:pt x="522642" y="1218344"/>
                  </a:lnTo>
                  <a:lnTo>
                    <a:pt x="525130" y="1215769"/>
                  </a:lnTo>
                  <a:lnTo>
                    <a:pt x="527703" y="1213195"/>
                  </a:lnTo>
                  <a:lnTo>
                    <a:pt x="530191" y="1213195"/>
                  </a:lnTo>
                  <a:lnTo>
                    <a:pt x="541735" y="1205774"/>
                  </a:lnTo>
                  <a:lnTo>
                    <a:pt x="549651" y="1196789"/>
                  </a:lnTo>
                  <a:lnTo>
                    <a:pt x="550520" y="1195518"/>
                  </a:lnTo>
                  <a:lnTo>
                    <a:pt x="557957" y="1186897"/>
                  </a:lnTo>
                  <a:lnTo>
                    <a:pt x="566968" y="1176512"/>
                  </a:lnTo>
                  <a:lnTo>
                    <a:pt x="568190" y="1175267"/>
                  </a:lnTo>
                  <a:lnTo>
                    <a:pt x="580833" y="1170441"/>
                  </a:lnTo>
                  <a:lnTo>
                    <a:pt x="591816" y="1168910"/>
                  </a:lnTo>
                  <a:lnTo>
                    <a:pt x="603904" y="1167767"/>
                  </a:lnTo>
                  <a:lnTo>
                    <a:pt x="606447" y="1167372"/>
                  </a:lnTo>
                  <a:lnTo>
                    <a:pt x="623988" y="1165632"/>
                  </a:lnTo>
                  <a:lnTo>
                    <a:pt x="635674" y="1162034"/>
                  </a:lnTo>
                  <a:lnTo>
                    <a:pt x="639386" y="1159821"/>
                  </a:lnTo>
                  <a:lnTo>
                    <a:pt x="639386" y="1154758"/>
                  </a:lnTo>
                  <a:lnTo>
                    <a:pt x="641873" y="1154758"/>
                  </a:lnTo>
                  <a:lnTo>
                    <a:pt x="650220" y="1152178"/>
                  </a:lnTo>
                  <a:lnTo>
                    <a:pt x="660206" y="1152909"/>
                  </a:lnTo>
                  <a:lnTo>
                    <a:pt x="671716" y="1156142"/>
                  </a:lnTo>
                  <a:lnTo>
                    <a:pt x="684637" y="1161064"/>
                  </a:lnTo>
                  <a:lnTo>
                    <a:pt x="698856" y="1166866"/>
                  </a:lnTo>
                  <a:lnTo>
                    <a:pt x="700116" y="1167372"/>
                  </a:lnTo>
                  <a:lnTo>
                    <a:pt x="702689" y="1169946"/>
                  </a:lnTo>
                  <a:lnTo>
                    <a:pt x="707750" y="1172692"/>
                  </a:lnTo>
                  <a:lnTo>
                    <a:pt x="710238" y="1172692"/>
                  </a:lnTo>
                  <a:lnTo>
                    <a:pt x="723227" y="1177829"/>
                  </a:lnTo>
                  <a:lnTo>
                    <a:pt x="733371" y="1184024"/>
                  </a:lnTo>
                  <a:lnTo>
                    <a:pt x="742823" y="1192336"/>
                  </a:lnTo>
                  <a:lnTo>
                    <a:pt x="743434" y="1192944"/>
                  </a:lnTo>
                  <a:lnTo>
                    <a:pt x="748495" y="1195518"/>
                  </a:lnTo>
                  <a:lnTo>
                    <a:pt x="760257" y="1201046"/>
                  </a:lnTo>
                  <a:lnTo>
                    <a:pt x="771203" y="1201934"/>
                  </a:lnTo>
                  <a:lnTo>
                    <a:pt x="781433" y="1200581"/>
                  </a:lnTo>
                  <a:lnTo>
                    <a:pt x="801677" y="1200581"/>
                  </a:lnTo>
                  <a:lnTo>
                    <a:pt x="814311" y="1199296"/>
                  </a:lnTo>
                  <a:lnTo>
                    <a:pt x="826981" y="1198006"/>
                  </a:lnTo>
                  <a:lnTo>
                    <a:pt x="829554" y="1198006"/>
                  </a:lnTo>
                  <a:lnTo>
                    <a:pt x="829554" y="1195518"/>
                  </a:lnTo>
                  <a:lnTo>
                    <a:pt x="832042" y="1192944"/>
                  </a:lnTo>
                  <a:lnTo>
                    <a:pt x="852543" y="1192944"/>
                  </a:lnTo>
                  <a:lnTo>
                    <a:pt x="855030" y="1195518"/>
                  </a:lnTo>
                  <a:lnTo>
                    <a:pt x="865152" y="1195518"/>
                  </a:lnTo>
                  <a:lnTo>
                    <a:pt x="875201" y="1194762"/>
                  </a:lnTo>
                  <a:lnTo>
                    <a:pt x="886141" y="1192434"/>
                  </a:lnTo>
                  <a:lnTo>
                    <a:pt x="897882" y="1188441"/>
                  </a:lnTo>
                  <a:lnTo>
                    <a:pt x="910335" y="1182690"/>
                  </a:lnTo>
                  <a:lnTo>
                    <a:pt x="923410" y="1175088"/>
                  </a:lnTo>
                  <a:lnTo>
                    <a:pt x="931029" y="1169946"/>
                  </a:lnTo>
                  <a:lnTo>
                    <a:pt x="936090" y="1169946"/>
                  </a:lnTo>
                  <a:lnTo>
                    <a:pt x="938663" y="1172692"/>
                  </a:lnTo>
                  <a:lnTo>
                    <a:pt x="938663" y="1175267"/>
                  </a:lnTo>
                  <a:lnTo>
                    <a:pt x="944793" y="1186471"/>
                  </a:lnTo>
                  <a:lnTo>
                    <a:pt x="948241" y="1198545"/>
                  </a:lnTo>
                  <a:lnTo>
                    <a:pt x="949374" y="1211115"/>
                  </a:lnTo>
                  <a:lnTo>
                    <a:pt x="948557" y="1223804"/>
                  </a:lnTo>
                  <a:lnTo>
                    <a:pt x="946212" y="1236021"/>
                  </a:lnTo>
                  <a:lnTo>
                    <a:pt x="943724" y="1238595"/>
                  </a:lnTo>
                  <a:lnTo>
                    <a:pt x="943724" y="1243658"/>
                  </a:lnTo>
                  <a:lnTo>
                    <a:pt x="941151" y="1246146"/>
                  </a:lnTo>
                  <a:lnTo>
                    <a:pt x="941151" y="1248721"/>
                  </a:lnTo>
                  <a:lnTo>
                    <a:pt x="943724" y="1248721"/>
                  </a:lnTo>
                  <a:lnTo>
                    <a:pt x="946212" y="1251209"/>
                  </a:lnTo>
                  <a:lnTo>
                    <a:pt x="974347" y="1251209"/>
                  </a:lnTo>
                  <a:lnTo>
                    <a:pt x="979408" y="1253784"/>
                  </a:lnTo>
                  <a:lnTo>
                    <a:pt x="986956" y="1256272"/>
                  </a:lnTo>
                  <a:lnTo>
                    <a:pt x="994590" y="1258846"/>
                  </a:lnTo>
                  <a:lnTo>
                    <a:pt x="999651" y="1261335"/>
                  </a:lnTo>
                  <a:lnTo>
                    <a:pt x="1002139" y="1263909"/>
                  </a:lnTo>
                  <a:lnTo>
                    <a:pt x="1007803" y="1250445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object 84"/>
            <p:cNvSpPr/>
            <p:nvPr/>
          </p:nvSpPr>
          <p:spPr>
            <a:xfrm>
              <a:off x="4013773" y="2862182"/>
              <a:ext cx="824433" cy="657312"/>
            </a:xfrm>
            <a:custGeom>
              <a:avLst/>
              <a:gdLst/>
              <a:ahLst/>
              <a:cxnLst/>
              <a:rect l="l" t="t" r="r" b="b"/>
              <a:pathLst>
                <a:path w="824433" h="657312">
                  <a:moveTo>
                    <a:pt x="735739" y="654823"/>
                  </a:moveTo>
                  <a:lnTo>
                    <a:pt x="738313" y="652249"/>
                  </a:lnTo>
                  <a:lnTo>
                    <a:pt x="743374" y="649760"/>
                  </a:lnTo>
                  <a:lnTo>
                    <a:pt x="753778" y="643705"/>
                  </a:lnTo>
                  <a:lnTo>
                    <a:pt x="762855" y="635277"/>
                  </a:lnTo>
                  <a:lnTo>
                    <a:pt x="768678" y="626934"/>
                  </a:lnTo>
                  <a:lnTo>
                    <a:pt x="773739" y="621872"/>
                  </a:lnTo>
                  <a:lnTo>
                    <a:pt x="773739" y="619297"/>
                  </a:lnTo>
                  <a:lnTo>
                    <a:pt x="776312" y="614234"/>
                  </a:lnTo>
                  <a:lnTo>
                    <a:pt x="776312" y="611746"/>
                  </a:lnTo>
                  <a:lnTo>
                    <a:pt x="778800" y="606683"/>
                  </a:lnTo>
                  <a:lnTo>
                    <a:pt x="781373" y="604109"/>
                  </a:lnTo>
                  <a:lnTo>
                    <a:pt x="787052" y="594012"/>
                  </a:lnTo>
                  <a:lnTo>
                    <a:pt x="796556" y="583686"/>
                  </a:lnTo>
                  <a:lnTo>
                    <a:pt x="799129" y="581111"/>
                  </a:lnTo>
                  <a:lnTo>
                    <a:pt x="801617" y="578623"/>
                  </a:lnTo>
                  <a:lnTo>
                    <a:pt x="804190" y="576049"/>
                  </a:lnTo>
                  <a:lnTo>
                    <a:pt x="812147" y="565066"/>
                  </a:lnTo>
                  <a:lnTo>
                    <a:pt x="818289" y="553441"/>
                  </a:lnTo>
                  <a:lnTo>
                    <a:pt x="822414" y="541370"/>
                  </a:lnTo>
                  <a:lnTo>
                    <a:pt x="824323" y="529047"/>
                  </a:lnTo>
                  <a:lnTo>
                    <a:pt x="824433" y="525334"/>
                  </a:lnTo>
                  <a:lnTo>
                    <a:pt x="824433" y="489894"/>
                  </a:lnTo>
                  <a:lnTo>
                    <a:pt x="821860" y="484831"/>
                  </a:lnTo>
                  <a:lnTo>
                    <a:pt x="821860" y="482257"/>
                  </a:lnTo>
                  <a:lnTo>
                    <a:pt x="819373" y="479769"/>
                  </a:lnTo>
                  <a:lnTo>
                    <a:pt x="816799" y="477194"/>
                  </a:lnTo>
                  <a:lnTo>
                    <a:pt x="814312" y="474706"/>
                  </a:lnTo>
                  <a:lnTo>
                    <a:pt x="811738" y="472131"/>
                  </a:lnTo>
                  <a:lnTo>
                    <a:pt x="807660" y="462091"/>
                  </a:lnTo>
                  <a:lnTo>
                    <a:pt x="805051" y="449136"/>
                  </a:lnTo>
                  <a:lnTo>
                    <a:pt x="804060" y="435134"/>
                  </a:lnTo>
                  <a:lnTo>
                    <a:pt x="804835" y="421954"/>
                  </a:lnTo>
                  <a:lnTo>
                    <a:pt x="806677" y="413694"/>
                  </a:lnTo>
                  <a:lnTo>
                    <a:pt x="809251" y="411120"/>
                  </a:lnTo>
                  <a:lnTo>
                    <a:pt x="811738" y="406057"/>
                  </a:lnTo>
                  <a:lnTo>
                    <a:pt x="814312" y="403568"/>
                  </a:lnTo>
                  <a:lnTo>
                    <a:pt x="816799" y="403568"/>
                  </a:lnTo>
                  <a:lnTo>
                    <a:pt x="816799" y="400994"/>
                  </a:lnTo>
                  <a:lnTo>
                    <a:pt x="819373" y="400994"/>
                  </a:lnTo>
                  <a:lnTo>
                    <a:pt x="819373" y="395931"/>
                  </a:lnTo>
                  <a:lnTo>
                    <a:pt x="816799" y="390868"/>
                  </a:lnTo>
                  <a:lnTo>
                    <a:pt x="811738" y="385806"/>
                  </a:lnTo>
                  <a:lnTo>
                    <a:pt x="809251" y="378168"/>
                  </a:lnTo>
                  <a:lnTo>
                    <a:pt x="806677" y="375680"/>
                  </a:lnTo>
                  <a:lnTo>
                    <a:pt x="806677" y="373106"/>
                  </a:lnTo>
                  <a:lnTo>
                    <a:pt x="794068" y="373106"/>
                  </a:lnTo>
                  <a:lnTo>
                    <a:pt x="791495" y="375680"/>
                  </a:lnTo>
                  <a:lnTo>
                    <a:pt x="786434" y="375680"/>
                  </a:lnTo>
                  <a:lnTo>
                    <a:pt x="781373" y="378168"/>
                  </a:lnTo>
                  <a:lnTo>
                    <a:pt x="776312" y="375680"/>
                  </a:lnTo>
                  <a:lnTo>
                    <a:pt x="768678" y="373106"/>
                  </a:lnTo>
                  <a:lnTo>
                    <a:pt x="763617" y="368043"/>
                  </a:lnTo>
                  <a:lnTo>
                    <a:pt x="758556" y="365554"/>
                  </a:lnTo>
                  <a:lnTo>
                    <a:pt x="753495" y="360491"/>
                  </a:lnTo>
                  <a:lnTo>
                    <a:pt x="748434" y="357917"/>
                  </a:lnTo>
                  <a:lnTo>
                    <a:pt x="738313" y="357917"/>
                  </a:lnTo>
                  <a:lnTo>
                    <a:pt x="724713" y="358238"/>
                  </a:lnTo>
                  <a:lnTo>
                    <a:pt x="713008" y="360491"/>
                  </a:lnTo>
                  <a:lnTo>
                    <a:pt x="700059" y="361890"/>
                  </a:lnTo>
                  <a:lnTo>
                    <a:pt x="687507" y="363089"/>
                  </a:lnTo>
                  <a:lnTo>
                    <a:pt x="675130" y="363869"/>
                  </a:lnTo>
                  <a:lnTo>
                    <a:pt x="662705" y="364011"/>
                  </a:lnTo>
                  <a:lnTo>
                    <a:pt x="650010" y="363296"/>
                  </a:lnTo>
                  <a:lnTo>
                    <a:pt x="646960" y="362980"/>
                  </a:lnTo>
                  <a:lnTo>
                    <a:pt x="644386" y="365554"/>
                  </a:lnTo>
                  <a:lnTo>
                    <a:pt x="641813" y="368043"/>
                  </a:lnTo>
                  <a:lnTo>
                    <a:pt x="634265" y="368043"/>
                  </a:lnTo>
                  <a:lnTo>
                    <a:pt x="631691" y="365554"/>
                  </a:lnTo>
                  <a:lnTo>
                    <a:pt x="631691" y="360491"/>
                  </a:lnTo>
                  <a:lnTo>
                    <a:pt x="631332" y="348246"/>
                  </a:lnTo>
                  <a:lnTo>
                    <a:pt x="630380" y="335930"/>
                  </a:lnTo>
                  <a:lnTo>
                    <a:pt x="629024" y="323486"/>
                  </a:lnTo>
                  <a:lnTo>
                    <a:pt x="627454" y="310857"/>
                  </a:lnTo>
                  <a:lnTo>
                    <a:pt x="625860" y="297984"/>
                  </a:lnTo>
                  <a:lnTo>
                    <a:pt x="624430" y="284810"/>
                  </a:lnTo>
                  <a:lnTo>
                    <a:pt x="624143" y="281717"/>
                  </a:lnTo>
                  <a:lnTo>
                    <a:pt x="621569" y="274080"/>
                  </a:lnTo>
                  <a:lnTo>
                    <a:pt x="620443" y="260696"/>
                  </a:lnTo>
                  <a:lnTo>
                    <a:pt x="619829" y="248290"/>
                  </a:lnTo>
                  <a:lnTo>
                    <a:pt x="619727" y="236288"/>
                  </a:lnTo>
                  <a:lnTo>
                    <a:pt x="620137" y="224112"/>
                  </a:lnTo>
                  <a:lnTo>
                    <a:pt x="621058" y="211188"/>
                  </a:lnTo>
                  <a:lnTo>
                    <a:pt x="621569" y="205688"/>
                  </a:lnTo>
                  <a:lnTo>
                    <a:pt x="623891" y="191998"/>
                  </a:lnTo>
                  <a:lnTo>
                    <a:pt x="625139" y="180078"/>
                  </a:lnTo>
                  <a:lnTo>
                    <a:pt x="624294" y="168301"/>
                  </a:lnTo>
                  <a:lnTo>
                    <a:pt x="624143" y="167503"/>
                  </a:lnTo>
                  <a:lnTo>
                    <a:pt x="621569" y="162440"/>
                  </a:lnTo>
                  <a:lnTo>
                    <a:pt x="621569" y="157377"/>
                  </a:lnTo>
                  <a:lnTo>
                    <a:pt x="619082" y="149740"/>
                  </a:lnTo>
                  <a:lnTo>
                    <a:pt x="616509" y="142102"/>
                  </a:lnTo>
                  <a:lnTo>
                    <a:pt x="616509" y="134551"/>
                  </a:lnTo>
                  <a:lnTo>
                    <a:pt x="619082" y="131977"/>
                  </a:lnTo>
                  <a:lnTo>
                    <a:pt x="619082" y="126914"/>
                  </a:lnTo>
                  <a:lnTo>
                    <a:pt x="621569" y="121851"/>
                  </a:lnTo>
                  <a:lnTo>
                    <a:pt x="624143" y="116788"/>
                  </a:lnTo>
                  <a:lnTo>
                    <a:pt x="626630" y="109237"/>
                  </a:lnTo>
                  <a:lnTo>
                    <a:pt x="626630" y="104088"/>
                  </a:lnTo>
                  <a:lnTo>
                    <a:pt x="619082" y="104088"/>
                  </a:lnTo>
                  <a:lnTo>
                    <a:pt x="619082" y="101600"/>
                  </a:lnTo>
                  <a:lnTo>
                    <a:pt x="616509" y="101600"/>
                  </a:lnTo>
                  <a:lnTo>
                    <a:pt x="616509" y="99025"/>
                  </a:lnTo>
                  <a:lnTo>
                    <a:pt x="614021" y="99025"/>
                  </a:lnTo>
                  <a:lnTo>
                    <a:pt x="614021" y="96537"/>
                  </a:lnTo>
                  <a:lnTo>
                    <a:pt x="596265" y="96537"/>
                  </a:lnTo>
                  <a:lnTo>
                    <a:pt x="596265" y="99025"/>
                  </a:lnTo>
                  <a:lnTo>
                    <a:pt x="593692" y="104088"/>
                  </a:lnTo>
                  <a:lnTo>
                    <a:pt x="588631" y="109237"/>
                  </a:lnTo>
                  <a:lnTo>
                    <a:pt x="586143" y="114300"/>
                  </a:lnTo>
                  <a:lnTo>
                    <a:pt x="583570" y="114300"/>
                  </a:lnTo>
                  <a:lnTo>
                    <a:pt x="580825" y="111725"/>
                  </a:lnTo>
                  <a:lnTo>
                    <a:pt x="573277" y="106663"/>
                  </a:lnTo>
                  <a:lnTo>
                    <a:pt x="570703" y="101600"/>
                  </a:lnTo>
                  <a:lnTo>
                    <a:pt x="565642" y="96537"/>
                  </a:lnTo>
                  <a:lnTo>
                    <a:pt x="560582" y="91474"/>
                  </a:lnTo>
                  <a:lnTo>
                    <a:pt x="558094" y="86411"/>
                  </a:lnTo>
                  <a:lnTo>
                    <a:pt x="553033" y="83837"/>
                  </a:lnTo>
                  <a:lnTo>
                    <a:pt x="547887" y="81348"/>
                  </a:lnTo>
                  <a:lnTo>
                    <a:pt x="542826" y="78774"/>
                  </a:lnTo>
                  <a:lnTo>
                    <a:pt x="540338" y="76285"/>
                  </a:lnTo>
                  <a:lnTo>
                    <a:pt x="529318" y="70270"/>
                  </a:lnTo>
                  <a:lnTo>
                    <a:pt x="519036" y="62884"/>
                  </a:lnTo>
                  <a:lnTo>
                    <a:pt x="512460" y="55777"/>
                  </a:lnTo>
                  <a:lnTo>
                    <a:pt x="509973" y="50714"/>
                  </a:lnTo>
                  <a:lnTo>
                    <a:pt x="509973" y="45651"/>
                  </a:lnTo>
                  <a:lnTo>
                    <a:pt x="507400" y="45651"/>
                  </a:lnTo>
                  <a:lnTo>
                    <a:pt x="504912" y="43077"/>
                  </a:lnTo>
                  <a:lnTo>
                    <a:pt x="502339" y="43077"/>
                  </a:lnTo>
                  <a:lnTo>
                    <a:pt x="499765" y="45651"/>
                  </a:lnTo>
                  <a:lnTo>
                    <a:pt x="492217" y="45651"/>
                  </a:lnTo>
                  <a:lnTo>
                    <a:pt x="487156" y="43077"/>
                  </a:lnTo>
                  <a:lnTo>
                    <a:pt x="479522" y="38014"/>
                  </a:lnTo>
                  <a:lnTo>
                    <a:pt x="477034" y="32951"/>
                  </a:lnTo>
                  <a:lnTo>
                    <a:pt x="477034" y="27888"/>
                  </a:lnTo>
                  <a:lnTo>
                    <a:pt x="474461" y="22825"/>
                  </a:lnTo>
                  <a:lnTo>
                    <a:pt x="474461" y="20337"/>
                  </a:lnTo>
                  <a:lnTo>
                    <a:pt x="471973" y="20337"/>
                  </a:lnTo>
                  <a:lnTo>
                    <a:pt x="471973" y="17762"/>
                  </a:lnTo>
                  <a:lnTo>
                    <a:pt x="469400" y="17762"/>
                  </a:lnTo>
                  <a:lnTo>
                    <a:pt x="466913" y="15274"/>
                  </a:lnTo>
                  <a:lnTo>
                    <a:pt x="464339" y="12700"/>
                  </a:lnTo>
                  <a:lnTo>
                    <a:pt x="461852" y="12700"/>
                  </a:lnTo>
                  <a:lnTo>
                    <a:pt x="459278" y="10125"/>
                  </a:lnTo>
                  <a:lnTo>
                    <a:pt x="456705" y="7637"/>
                  </a:lnTo>
                  <a:lnTo>
                    <a:pt x="454046" y="5062"/>
                  </a:lnTo>
                  <a:lnTo>
                    <a:pt x="451473" y="5062"/>
                  </a:lnTo>
                  <a:lnTo>
                    <a:pt x="451473" y="2574"/>
                  </a:lnTo>
                  <a:lnTo>
                    <a:pt x="448899" y="2574"/>
                  </a:lnTo>
                  <a:lnTo>
                    <a:pt x="446412" y="0"/>
                  </a:lnTo>
                  <a:lnTo>
                    <a:pt x="436290" y="0"/>
                  </a:lnTo>
                  <a:lnTo>
                    <a:pt x="431229" y="2574"/>
                  </a:lnTo>
                  <a:lnTo>
                    <a:pt x="400778" y="2574"/>
                  </a:lnTo>
                  <a:lnTo>
                    <a:pt x="400778" y="7637"/>
                  </a:lnTo>
                  <a:lnTo>
                    <a:pt x="398290" y="10125"/>
                  </a:lnTo>
                  <a:lnTo>
                    <a:pt x="393230" y="12700"/>
                  </a:lnTo>
                  <a:lnTo>
                    <a:pt x="390656" y="15274"/>
                  </a:lnTo>
                  <a:lnTo>
                    <a:pt x="388169" y="17762"/>
                  </a:lnTo>
                  <a:lnTo>
                    <a:pt x="383108" y="20337"/>
                  </a:lnTo>
                  <a:lnTo>
                    <a:pt x="378047" y="22825"/>
                  </a:lnTo>
                  <a:lnTo>
                    <a:pt x="375474" y="27888"/>
                  </a:lnTo>
                  <a:lnTo>
                    <a:pt x="372986" y="30462"/>
                  </a:lnTo>
                  <a:lnTo>
                    <a:pt x="372986" y="32951"/>
                  </a:lnTo>
                  <a:lnTo>
                    <a:pt x="370413" y="35525"/>
                  </a:lnTo>
                  <a:lnTo>
                    <a:pt x="370413" y="38014"/>
                  </a:lnTo>
                  <a:lnTo>
                    <a:pt x="367925" y="43077"/>
                  </a:lnTo>
                  <a:lnTo>
                    <a:pt x="362864" y="45651"/>
                  </a:lnTo>
                  <a:lnTo>
                    <a:pt x="360291" y="48139"/>
                  </a:lnTo>
                  <a:lnTo>
                    <a:pt x="355230" y="50714"/>
                  </a:lnTo>
                  <a:lnTo>
                    <a:pt x="350169" y="53202"/>
                  </a:lnTo>
                  <a:lnTo>
                    <a:pt x="345108" y="58351"/>
                  </a:lnTo>
                  <a:lnTo>
                    <a:pt x="345108" y="60839"/>
                  </a:lnTo>
                  <a:lnTo>
                    <a:pt x="342535" y="63414"/>
                  </a:lnTo>
                  <a:lnTo>
                    <a:pt x="340047" y="65902"/>
                  </a:lnTo>
                  <a:lnTo>
                    <a:pt x="334987" y="68477"/>
                  </a:lnTo>
                  <a:lnTo>
                    <a:pt x="332413" y="73711"/>
                  </a:lnTo>
                  <a:lnTo>
                    <a:pt x="329926" y="76285"/>
                  </a:lnTo>
                  <a:lnTo>
                    <a:pt x="327181" y="78774"/>
                  </a:lnTo>
                  <a:lnTo>
                    <a:pt x="327181" y="88900"/>
                  </a:lnTo>
                  <a:lnTo>
                    <a:pt x="324608" y="96537"/>
                  </a:lnTo>
                  <a:lnTo>
                    <a:pt x="319547" y="101600"/>
                  </a:lnTo>
                  <a:lnTo>
                    <a:pt x="314486" y="106663"/>
                  </a:lnTo>
                  <a:lnTo>
                    <a:pt x="306852" y="109237"/>
                  </a:lnTo>
                  <a:lnTo>
                    <a:pt x="301791" y="111725"/>
                  </a:lnTo>
                  <a:lnTo>
                    <a:pt x="299303" y="111725"/>
                  </a:lnTo>
                  <a:lnTo>
                    <a:pt x="288011" y="115083"/>
                  </a:lnTo>
                  <a:lnTo>
                    <a:pt x="275103" y="118430"/>
                  </a:lnTo>
                  <a:lnTo>
                    <a:pt x="271425" y="119363"/>
                  </a:lnTo>
                  <a:lnTo>
                    <a:pt x="257826" y="121464"/>
                  </a:lnTo>
                  <a:lnTo>
                    <a:pt x="244940" y="124279"/>
                  </a:lnTo>
                  <a:lnTo>
                    <a:pt x="235999" y="129488"/>
                  </a:lnTo>
                  <a:lnTo>
                    <a:pt x="233426" y="134551"/>
                  </a:lnTo>
                  <a:lnTo>
                    <a:pt x="230938" y="139614"/>
                  </a:lnTo>
                  <a:lnTo>
                    <a:pt x="228365" y="144677"/>
                  </a:lnTo>
                  <a:lnTo>
                    <a:pt x="225878" y="149740"/>
                  </a:lnTo>
                  <a:lnTo>
                    <a:pt x="223304" y="154802"/>
                  </a:lnTo>
                  <a:lnTo>
                    <a:pt x="218243" y="159865"/>
                  </a:lnTo>
                  <a:lnTo>
                    <a:pt x="210329" y="166515"/>
                  </a:lnTo>
                  <a:lnTo>
                    <a:pt x="198992" y="172628"/>
                  </a:lnTo>
                  <a:lnTo>
                    <a:pt x="187621" y="172565"/>
                  </a:lnTo>
                  <a:lnTo>
                    <a:pt x="185133" y="169991"/>
                  </a:lnTo>
                  <a:lnTo>
                    <a:pt x="182560" y="167503"/>
                  </a:lnTo>
                  <a:lnTo>
                    <a:pt x="180072" y="162440"/>
                  </a:lnTo>
                  <a:lnTo>
                    <a:pt x="177499" y="164928"/>
                  </a:lnTo>
                  <a:lnTo>
                    <a:pt x="175011" y="167503"/>
                  </a:lnTo>
                  <a:lnTo>
                    <a:pt x="172438" y="167503"/>
                  </a:lnTo>
                  <a:lnTo>
                    <a:pt x="169951" y="172565"/>
                  </a:lnTo>
                  <a:lnTo>
                    <a:pt x="164804" y="177628"/>
                  </a:lnTo>
                  <a:lnTo>
                    <a:pt x="157256" y="180117"/>
                  </a:lnTo>
                  <a:lnTo>
                    <a:pt x="152195" y="182691"/>
                  </a:lnTo>
                  <a:lnTo>
                    <a:pt x="131951" y="182691"/>
                  </a:lnTo>
                  <a:lnTo>
                    <a:pt x="129378" y="185180"/>
                  </a:lnTo>
                  <a:lnTo>
                    <a:pt x="126890" y="190242"/>
                  </a:lnTo>
                  <a:lnTo>
                    <a:pt x="121744" y="190242"/>
                  </a:lnTo>
                  <a:lnTo>
                    <a:pt x="111622" y="187754"/>
                  </a:lnTo>
                  <a:lnTo>
                    <a:pt x="106561" y="182691"/>
                  </a:lnTo>
                  <a:lnTo>
                    <a:pt x="104073" y="180117"/>
                  </a:lnTo>
                  <a:lnTo>
                    <a:pt x="99013" y="175054"/>
                  </a:lnTo>
                  <a:lnTo>
                    <a:pt x="96439" y="172565"/>
                  </a:lnTo>
                  <a:lnTo>
                    <a:pt x="88891" y="172565"/>
                  </a:lnTo>
                  <a:lnTo>
                    <a:pt x="76266" y="171734"/>
                  </a:lnTo>
                  <a:lnTo>
                    <a:pt x="64614" y="174109"/>
                  </a:lnTo>
                  <a:lnTo>
                    <a:pt x="53562" y="180375"/>
                  </a:lnTo>
                  <a:lnTo>
                    <a:pt x="48146" y="185180"/>
                  </a:lnTo>
                  <a:lnTo>
                    <a:pt x="43086" y="185180"/>
                  </a:lnTo>
                  <a:lnTo>
                    <a:pt x="40512" y="187754"/>
                  </a:lnTo>
                  <a:lnTo>
                    <a:pt x="40512" y="190242"/>
                  </a:lnTo>
                  <a:lnTo>
                    <a:pt x="43086" y="192817"/>
                  </a:lnTo>
                  <a:lnTo>
                    <a:pt x="40512" y="195305"/>
                  </a:lnTo>
                  <a:lnTo>
                    <a:pt x="38025" y="195305"/>
                  </a:lnTo>
                  <a:lnTo>
                    <a:pt x="38025" y="197880"/>
                  </a:lnTo>
                  <a:lnTo>
                    <a:pt x="35460" y="205688"/>
                  </a:lnTo>
                  <a:lnTo>
                    <a:pt x="22791" y="205688"/>
                  </a:lnTo>
                  <a:lnTo>
                    <a:pt x="17730" y="208263"/>
                  </a:lnTo>
                  <a:lnTo>
                    <a:pt x="10130" y="208263"/>
                  </a:lnTo>
                  <a:lnTo>
                    <a:pt x="7599" y="205688"/>
                  </a:lnTo>
                  <a:lnTo>
                    <a:pt x="5060" y="205688"/>
                  </a:lnTo>
                  <a:lnTo>
                    <a:pt x="0" y="208263"/>
                  </a:lnTo>
                  <a:lnTo>
                    <a:pt x="7599" y="208263"/>
                  </a:lnTo>
                  <a:lnTo>
                    <a:pt x="12660" y="210751"/>
                  </a:lnTo>
                  <a:lnTo>
                    <a:pt x="15199" y="210751"/>
                  </a:lnTo>
                  <a:lnTo>
                    <a:pt x="17730" y="213326"/>
                  </a:lnTo>
                  <a:lnTo>
                    <a:pt x="20260" y="215814"/>
                  </a:lnTo>
                  <a:lnTo>
                    <a:pt x="20260" y="218388"/>
                  </a:lnTo>
                  <a:lnTo>
                    <a:pt x="22791" y="218388"/>
                  </a:lnTo>
                  <a:lnTo>
                    <a:pt x="25330" y="220877"/>
                  </a:lnTo>
                  <a:lnTo>
                    <a:pt x="30390" y="220877"/>
                  </a:lnTo>
                  <a:lnTo>
                    <a:pt x="32930" y="218388"/>
                  </a:lnTo>
                  <a:lnTo>
                    <a:pt x="38025" y="220877"/>
                  </a:lnTo>
                  <a:lnTo>
                    <a:pt x="45573" y="220877"/>
                  </a:lnTo>
                  <a:lnTo>
                    <a:pt x="45573" y="218388"/>
                  </a:lnTo>
                  <a:lnTo>
                    <a:pt x="48146" y="215814"/>
                  </a:lnTo>
                  <a:lnTo>
                    <a:pt x="48146" y="213326"/>
                  </a:lnTo>
                  <a:lnTo>
                    <a:pt x="50634" y="210751"/>
                  </a:lnTo>
                  <a:lnTo>
                    <a:pt x="63076" y="207836"/>
                  </a:lnTo>
                  <a:lnTo>
                    <a:pt x="75624" y="205927"/>
                  </a:lnTo>
                  <a:lnTo>
                    <a:pt x="81257" y="205688"/>
                  </a:lnTo>
                  <a:lnTo>
                    <a:pt x="99013" y="205688"/>
                  </a:lnTo>
                  <a:lnTo>
                    <a:pt x="101500" y="203200"/>
                  </a:lnTo>
                  <a:lnTo>
                    <a:pt x="104073" y="203200"/>
                  </a:lnTo>
                  <a:lnTo>
                    <a:pt x="111622" y="200454"/>
                  </a:lnTo>
                  <a:lnTo>
                    <a:pt x="119256" y="197880"/>
                  </a:lnTo>
                  <a:lnTo>
                    <a:pt x="126890" y="200454"/>
                  </a:lnTo>
                  <a:lnTo>
                    <a:pt x="131951" y="200454"/>
                  </a:lnTo>
                  <a:lnTo>
                    <a:pt x="134439" y="203200"/>
                  </a:lnTo>
                  <a:lnTo>
                    <a:pt x="137012" y="203200"/>
                  </a:lnTo>
                  <a:lnTo>
                    <a:pt x="137012" y="205688"/>
                  </a:lnTo>
                  <a:lnTo>
                    <a:pt x="139500" y="205688"/>
                  </a:lnTo>
                  <a:lnTo>
                    <a:pt x="142073" y="205688"/>
                  </a:lnTo>
                  <a:lnTo>
                    <a:pt x="142073" y="203200"/>
                  </a:lnTo>
                  <a:lnTo>
                    <a:pt x="144560" y="203200"/>
                  </a:lnTo>
                  <a:lnTo>
                    <a:pt x="147134" y="200454"/>
                  </a:lnTo>
                  <a:lnTo>
                    <a:pt x="152195" y="200454"/>
                  </a:lnTo>
                  <a:lnTo>
                    <a:pt x="160305" y="198640"/>
                  </a:lnTo>
                  <a:lnTo>
                    <a:pt x="170801" y="203093"/>
                  </a:lnTo>
                  <a:lnTo>
                    <a:pt x="177499" y="213326"/>
                  </a:lnTo>
                  <a:lnTo>
                    <a:pt x="177499" y="238640"/>
                  </a:lnTo>
                  <a:lnTo>
                    <a:pt x="180072" y="243703"/>
                  </a:lnTo>
                  <a:lnTo>
                    <a:pt x="180072" y="246191"/>
                  </a:lnTo>
                  <a:lnTo>
                    <a:pt x="177499" y="248765"/>
                  </a:lnTo>
                  <a:lnTo>
                    <a:pt x="175011" y="251340"/>
                  </a:lnTo>
                  <a:lnTo>
                    <a:pt x="177499" y="256403"/>
                  </a:lnTo>
                  <a:lnTo>
                    <a:pt x="177499" y="258891"/>
                  </a:lnTo>
                  <a:lnTo>
                    <a:pt x="175011" y="263954"/>
                  </a:lnTo>
                  <a:lnTo>
                    <a:pt x="175011" y="269017"/>
                  </a:lnTo>
                  <a:lnTo>
                    <a:pt x="172438" y="274080"/>
                  </a:lnTo>
                  <a:lnTo>
                    <a:pt x="172438" y="276654"/>
                  </a:lnTo>
                  <a:lnTo>
                    <a:pt x="169951" y="279143"/>
                  </a:lnTo>
                  <a:lnTo>
                    <a:pt x="169951" y="281717"/>
                  </a:lnTo>
                  <a:lnTo>
                    <a:pt x="168940" y="292336"/>
                  </a:lnTo>
                  <a:lnTo>
                    <a:pt x="169892" y="305826"/>
                  </a:lnTo>
                  <a:lnTo>
                    <a:pt x="172486" y="319422"/>
                  </a:lnTo>
                  <a:lnTo>
                    <a:pt x="175011" y="327283"/>
                  </a:lnTo>
                  <a:lnTo>
                    <a:pt x="177499" y="332603"/>
                  </a:lnTo>
                  <a:lnTo>
                    <a:pt x="180470" y="344384"/>
                  </a:lnTo>
                  <a:lnTo>
                    <a:pt x="182344" y="356768"/>
                  </a:lnTo>
                  <a:lnTo>
                    <a:pt x="182560" y="362980"/>
                  </a:lnTo>
                  <a:lnTo>
                    <a:pt x="182560" y="365554"/>
                  </a:lnTo>
                  <a:lnTo>
                    <a:pt x="180072" y="370617"/>
                  </a:lnTo>
                  <a:lnTo>
                    <a:pt x="180072" y="373106"/>
                  </a:lnTo>
                  <a:lnTo>
                    <a:pt x="177499" y="375680"/>
                  </a:lnTo>
                  <a:lnTo>
                    <a:pt x="177499" y="380743"/>
                  </a:lnTo>
                  <a:lnTo>
                    <a:pt x="178625" y="392170"/>
                  </a:lnTo>
                  <a:lnTo>
                    <a:pt x="181259" y="405602"/>
                  </a:lnTo>
                  <a:lnTo>
                    <a:pt x="182560" y="411120"/>
                  </a:lnTo>
                  <a:lnTo>
                    <a:pt x="189598" y="423200"/>
                  </a:lnTo>
                  <a:lnTo>
                    <a:pt x="197220" y="432608"/>
                  </a:lnTo>
                  <a:lnTo>
                    <a:pt x="205931" y="440597"/>
                  </a:lnTo>
                  <a:lnTo>
                    <a:pt x="216235" y="448417"/>
                  </a:lnTo>
                  <a:lnTo>
                    <a:pt x="220817" y="451708"/>
                  </a:lnTo>
                  <a:lnTo>
                    <a:pt x="228365" y="459517"/>
                  </a:lnTo>
                  <a:lnTo>
                    <a:pt x="230938" y="464580"/>
                  </a:lnTo>
                  <a:lnTo>
                    <a:pt x="235999" y="469643"/>
                  </a:lnTo>
                  <a:lnTo>
                    <a:pt x="235999" y="472131"/>
                  </a:lnTo>
                  <a:lnTo>
                    <a:pt x="238487" y="472131"/>
                  </a:lnTo>
                  <a:lnTo>
                    <a:pt x="238487" y="474706"/>
                  </a:lnTo>
                  <a:lnTo>
                    <a:pt x="241060" y="479769"/>
                  </a:lnTo>
                  <a:lnTo>
                    <a:pt x="246121" y="482257"/>
                  </a:lnTo>
                  <a:lnTo>
                    <a:pt x="251182" y="484831"/>
                  </a:lnTo>
                  <a:lnTo>
                    <a:pt x="256243" y="484831"/>
                  </a:lnTo>
                  <a:lnTo>
                    <a:pt x="261304" y="487406"/>
                  </a:lnTo>
                  <a:lnTo>
                    <a:pt x="266365" y="492469"/>
                  </a:lnTo>
                  <a:lnTo>
                    <a:pt x="273999" y="500020"/>
                  </a:lnTo>
                  <a:lnTo>
                    <a:pt x="276486" y="507657"/>
                  </a:lnTo>
                  <a:lnTo>
                    <a:pt x="279060" y="512720"/>
                  </a:lnTo>
                  <a:lnTo>
                    <a:pt x="281547" y="522846"/>
                  </a:lnTo>
                  <a:lnTo>
                    <a:pt x="284121" y="525334"/>
                  </a:lnTo>
                  <a:lnTo>
                    <a:pt x="296730" y="527909"/>
                  </a:lnTo>
                  <a:lnTo>
                    <a:pt x="308423" y="527668"/>
                  </a:lnTo>
                  <a:lnTo>
                    <a:pt x="321794" y="525986"/>
                  </a:lnTo>
                  <a:lnTo>
                    <a:pt x="324608" y="525334"/>
                  </a:lnTo>
                  <a:lnTo>
                    <a:pt x="336724" y="523591"/>
                  </a:lnTo>
                  <a:lnTo>
                    <a:pt x="349249" y="522825"/>
                  </a:lnTo>
                  <a:lnTo>
                    <a:pt x="361726" y="524049"/>
                  </a:lnTo>
                  <a:lnTo>
                    <a:pt x="372986" y="527909"/>
                  </a:lnTo>
                  <a:lnTo>
                    <a:pt x="378047" y="530397"/>
                  </a:lnTo>
                  <a:lnTo>
                    <a:pt x="383108" y="535546"/>
                  </a:lnTo>
                  <a:lnTo>
                    <a:pt x="388169" y="540609"/>
                  </a:lnTo>
                  <a:lnTo>
                    <a:pt x="393230" y="545671"/>
                  </a:lnTo>
                  <a:lnTo>
                    <a:pt x="395717" y="548160"/>
                  </a:lnTo>
                  <a:lnTo>
                    <a:pt x="400778" y="550734"/>
                  </a:lnTo>
                  <a:lnTo>
                    <a:pt x="428656" y="550734"/>
                  </a:lnTo>
                  <a:lnTo>
                    <a:pt x="443768" y="555639"/>
                  </a:lnTo>
                  <a:lnTo>
                    <a:pt x="453531" y="563513"/>
                  </a:lnTo>
                  <a:lnTo>
                    <a:pt x="459278" y="570986"/>
                  </a:lnTo>
                  <a:lnTo>
                    <a:pt x="461852" y="573474"/>
                  </a:lnTo>
                  <a:lnTo>
                    <a:pt x="464339" y="578623"/>
                  </a:lnTo>
                  <a:lnTo>
                    <a:pt x="469400" y="581111"/>
                  </a:lnTo>
                  <a:lnTo>
                    <a:pt x="479326" y="588098"/>
                  </a:lnTo>
                  <a:lnTo>
                    <a:pt x="491465" y="592191"/>
                  </a:lnTo>
                  <a:lnTo>
                    <a:pt x="499765" y="593983"/>
                  </a:lnTo>
                  <a:lnTo>
                    <a:pt x="507400" y="593983"/>
                  </a:lnTo>
                  <a:lnTo>
                    <a:pt x="515034" y="596557"/>
                  </a:lnTo>
                  <a:lnTo>
                    <a:pt x="522582" y="601620"/>
                  </a:lnTo>
                  <a:lnTo>
                    <a:pt x="530216" y="601620"/>
                  </a:lnTo>
                  <a:lnTo>
                    <a:pt x="535277" y="604109"/>
                  </a:lnTo>
                  <a:lnTo>
                    <a:pt x="540338" y="606683"/>
                  </a:lnTo>
                  <a:lnTo>
                    <a:pt x="545399" y="609172"/>
                  </a:lnTo>
                  <a:lnTo>
                    <a:pt x="550460" y="611746"/>
                  </a:lnTo>
                  <a:lnTo>
                    <a:pt x="555521" y="616809"/>
                  </a:lnTo>
                  <a:lnTo>
                    <a:pt x="560582" y="621872"/>
                  </a:lnTo>
                  <a:lnTo>
                    <a:pt x="563155" y="624360"/>
                  </a:lnTo>
                  <a:lnTo>
                    <a:pt x="563155" y="626934"/>
                  </a:lnTo>
                  <a:lnTo>
                    <a:pt x="565643" y="629509"/>
                  </a:lnTo>
                  <a:lnTo>
                    <a:pt x="570703" y="631997"/>
                  </a:lnTo>
                  <a:lnTo>
                    <a:pt x="580825" y="639634"/>
                  </a:lnTo>
                  <a:lnTo>
                    <a:pt x="583570" y="642123"/>
                  </a:lnTo>
                  <a:lnTo>
                    <a:pt x="588631" y="644697"/>
                  </a:lnTo>
                  <a:lnTo>
                    <a:pt x="591204" y="642123"/>
                  </a:lnTo>
                  <a:lnTo>
                    <a:pt x="596265" y="642123"/>
                  </a:lnTo>
                  <a:lnTo>
                    <a:pt x="601326" y="639634"/>
                  </a:lnTo>
                  <a:lnTo>
                    <a:pt x="614021" y="639634"/>
                  </a:lnTo>
                  <a:lnTo>
                    <a:pt x="619082" y="642123"/>
                  </a:lnTo>
                  <a:lnTo>
                    <a:pt x="624143" y="642123"/>
                  </a:lnTo>
                  <a:lnTo>
                    <a:pt x="626630" y="644697"/>
                  </a:lnTo>
                  <a:lnTo>
                    <a:pt x="639325" y="644697"/>
                  </a:lnTo>
                  <a:lnTo>
                    <a:pt x="644386" y="642123"/>
                  </a:lnTo>
                  <a:lnTo>
                    <a:pt x="649447" y="642123"/>
                  </a:lnTo>
                  <a:lnTo>
                    <a:pt x="654508" y="639634"/>
                  </a:lnTo>
                  <a:lnTo>
                    <a:pt x="659569" y="639634"/>
                  </a:lnTo>
                  <a:lnTo>
                    <a:pt x="672579" y="641544"/>
                  </a:lnTo>
                  <a:lnTo>
                    <a:pt x="685716" y="644136"/>
                  </a:lnTo>
                  <a:lnTo>
                    <a:pt x="698427" y="647410"/>
                  </a:lnTo>
                  <a:lnTo>
                    <a:pt x="710159" y="651365"/>
                  </a:lnTo>
                  <a:lnTo>
                    <a:pt x="718069" y="654823"/>
                  </a:lnTo>
                  <a:lnTo>
                    <a:pt x="720557" y="654823"/>
                  </a:lnTo>
                  <a:lnTo>
                    <a:pt x="723130" y="657312"/>
                  </a:lnTo>
                  <a:lnTo>
                    <a:pt x="733252" y="657312"/>
                  </a:lnTo>
                  <a:lnTo>
                    <a:pt x="735739" y="654823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object 85"/>
            <p:cNvSpPr/>
            <p:nvPr/>
          </p:nvSpPr>
          <p:spPr>
            <a:xfrm>
              <a:off x="3859065" y="1669410"/>
              <a:ext cx="2530" cy="7637"/>
            </a:xfrm>
            <a:custGeom>
              <a:avLst/>
              <a:gdLst/>
              <a:ahLst/>
              <a:cxnLst/>
              <a:rect l="l" t="t" r="r" b="b"/>
              <a:pathLst>
                <a:path w="2530" h="7637">
                  <a:moveTo>
                    <a:pt x="2530" y="5062"/>
                  </a:moveTo>
                  <a:lnTo>
                    <a:pt x="2530" y="2574"/>
                  </a:lnTo>
                  <a:lnTo>
                    <a:pt x="0" y="0"/>
                  </a:lnTo>
                  <a:lnTo>
                    <a:pt x="0" y="7637"/>
                  </a:lnTo>
                  <a:lnTo>
                    <a:pt x="2530" y="5062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bject 86"/>
            <p:cNvSpPr/>
            <p:nvPr/>
          </p:nvSpPr>
          <p:spPr>
            <a:xfrm>
              <a:off x="3202009" y="1646412"/>
              <a:ext cx="2113206" cy="1421458"/>
            </a:xfrm>
            <a:custGeom>
              <a:avLst/>
              <a:gdLst/>
              <a:ahLst/>
              <a:cxnLst/>
              <a:rect l="l" t="t" r="r" b="b"/>
              <a:pathLst>
                <a:path w="2113206" h="1421458">
                  <a:moveTo>
                    <a:pt x="799102" y="1418970"/>
                  </a:moveTo>
                  <a:lnTo>
                    <a:pt x="799102" y="1416224"/>
                  </a:lnTo>
                  <a:lnTo>
                    <a:pt x="801633" y="1413649"/>
                  </a:lnTo>
                  <a:lnTo>
                    <a:pt x="804163" y="1411075"/>
                  </a:lnTo>
                  <a:lnTo>
                    <a:pt x="811763" y="1408587"/>
                  </a:lnTo>
                  <a:lnTo>
                    <a:pt x="834554" y="1408587"/>
                  </a:lnTo>
                  <a:lnTo>
                    <a:pt x="837093" y="1406012"/>
                  </a:lnTo>
                  <a:lnTo>
                    <a:pt x="837093" y="1403524"/>
                  </a:lnTo>
                  <a:lnTo>
                    <a:pt x="839624" y="1403524"/>
                  </a:lnTo>
                  <a:lnTo>
                    <a:pt x="839624" y="1395887"/>
                  </a:lnTo>
                  <a:lnTo>
                    <a:pt x="842154" y="1393398"/>
                  </a:lnTo>
                  <a:lnTo>
                    <a:pt x="844693" y="1390824"/>
                  </a:lnTo>
                  <a:lnTo>
                    <a:pt x="847224" y="1390824"/>
                  </a:lnTo>
                  <a:lnTo>
                    <a:pt x="849788" y="1388335"/>
                  </a:lnTo>
                  <a:lnTo>
                    <a:pt x="861296" y="1380994"/>
                  </a:lnTo>
                  <a:lnTo>
                    <a:pt x="872580" y="1375920"/>
                  </a:lnTo>
                  <a:lnTo>
                    <a:pt x="884157" y="1373113"/>
                  </a:lnTo>
                  <a:lnTo>
                    <a:pt x="896542" y="1372573"/>
                  </a:lnTo>
                  <a:lnTo>
                    <a:pt x="903142" y="1373147"/>
                  </a:lnTo>
                  <a:lnTo>
                    <a:pt x="913264" y="1375635"/>
                  </a:lnTo>
                  <a:lnTo>
                    <a:pt x="920898" y="1380698"/>
                  </a:lnTo>
                  <a:lnTo>
                    <a:pt x="925959" y="1383272"/>
                  </a:lnTo>
                  <a:lnTo>
                    <a:pt x="928446" y="1385761"/>
                  </a:lnTo>
                  <a:lnTo>
                    <a:pt x="928446" y="1388335"/>
                  </a:lnTo>
                  <a:lnTo>
                    <a:pt x="933507" y="1390824"/>
                  </a:lnTo>
                  <a:lnTo>
                    <a:pt x="938654" y="1383272"/>
                  </a:lnTo>
                  <a:lnTo>
                    <a:pt x="963958" y="1383272"/>
                  </a:lnTo>
                  <a:lnTo>
                    <a:pt x="969019" y="1380698"/>
                  </a:lnTo>
                  <a:lnTo>
                    <a:pt x="971507" y="1378209"/>
                  </a:lnTo>
                  <a:lnTo>
                    <a:pt x="974080" y="1375635"/>
                  </a:lnTo>
                  <a:lnTo>
                    <a:pt x="981874" y="1367708"/>
                  </a:lnTo>
                  <a:lnTo>
                    <a:pt x="994224" y="1361074"/>
                  </a:lnTo>
                  <a:lnTo>
                    <a:pt x="996897" y="1360447"/>
                  </a:lnTo>
                  <a:lnTo>
                    <a:pt x="1001958" y="1360447"/>
                  </a:lnTo>
                  <a:lnTo>
                    <a:pt x="1001958" y="1362935"/>
                  </a:lnTo>
                  <a:lnTo>
                    <a:pt x="1004445" y="1365509"/>
                  </a:lnTo>
                  <a:lnTo>
                    <a:pt x="1004445" y="1375635"/>
                  </a:lnTo>
                  <a:lnTo>
                    <a:pt x="1007019" y="1375635"/>
                  </a:lnTo>
                  <a:lnTo>
                    <a:pt x="1014824" y="1370572"/>
                  </a:lnTo>
                  <a:lnTo>
                    <a:pt x="1019885" y="1365509"/>
                  </a:lnTo>
                  <a:lnTo>
                    <a:pt x="1022373" y="1362935"/>
                  </a:lnTo>
                  <a:lnTo>
                    <a:pt x="1024946" y="1357872"/>
                  </a:lnTo>
                  <a:lnTo>
                    <a:pt x="1027434" y="1352809"/>
                  </a:lnTo>
                  <a:lnTo>
                    <a:pt x="1030007" y="1347747"/>
                  </a:lnTo>
                  <a:lnTo>
                    <a:pt x="1032580" y="1340195"/>
                  </a:lnTo>
                  <a:lnTo>
                    <a:pt x="1040129" y="1335132"/>
                  </a:lnTo>
                  <a:lnTo>
                    <a:pt x="1050202" y="1327988"/>
                  </a:lnTo>
                  <a:lnTo>
                    <a:pt x="1062131" y="1323592"/>
                  </a:lnTo>
                  <a:lnTo>
                    <a:pt x="1075164" y="1320807"/>
                  </a:lnTo>
                  <a:lnTo>
                    <a:pt x="1080702" y="1319858"/>
                  </a:lnTo>
                  <a:lnTo>
                    <a:pt x="1095042" y="1318336"/>
                  </a:lnTo>
                  <a:lnTo>
                    <a:pt x="1105763" y="1314917"/>
                  </a:lnTo>
                  <a:lnTo>
                    <a:pt x="1106006" y="1314795"/>
                  </a:lnTo>
                  <a:lnTo>
                    <a:pt x="1108494" y="1312307"/>
                  </a:lnTo>
                  <a:lnTo>
                    <a:pt x="1113554" y="1312307"/>
                  </a:lnTo>
                  <a:lnTo>
                    <a:pt x="1118615" y="1309732"/>
                  </a:lnTo>
                  <a:lnTo>
                    <a:pt x="1121189" y="1307244"/>
                  </a:lnTo>
                  <a:lnTo>
                    <a:pt x="1123762" y="1304669"/>
                  </a:lnTo>
                  <a:lnTo>
                    <a:pt x="1123762" y="1297118"/>
                  </a:lnTo>
                  <a:lnTo>
                    <a:pt x="1126250" y="1292055"/>
                  </a:lnTo>
                  <a:lnTo>
                    <a:pt x="1126250" y="1289481"/>
                  </a:lnTo>
                  <a:lnTo>
                    <a:pt x="1128823" y="1284246"/>
                  </a:lnTo>
                  <a:lnTo>
                    <a:pt x="1131310" y="1279184"/>
                  </a:lnTo>
                  <a:lnTo>
                    <a:pt x="1136371" y="1274121"/>
                  </a:lnTo>
                  <a:lnTo>
                    <a:pt x="1141689" y="1271546"/>
                  </a:lnTo>
                  <a:lnTo>
                    <a:pt x="1144177" y="1268972"/>
                  </a:lnTo>
                  <a:lnTo>
                    <a:pt x="1144177" y="1266484"/>
                  </a:lnTo>
                  <a:lnTo>
                    <a:pt x="1146750" y="1263909"/>
                  </a:lnTo>
                  <a:lnTo>
                    <a:pt x="1151811" y="1258846"/>
                  </a:lnTo>
                  <a:lnTo>
                    <a:pt x="1156872" y="1256358"/>
                  </a:lnTo>
                  <a:lnTo>
                    <a:pt x="1159360" y="1253784"/>
                  </a:lnTo>
                  <a:lnTo>
                    <a:pt x="1161933" y="1253784"/>
                  </a:lnTo>
                  <a:lnTo>
                    <a:pt x="1164421" y="1251295"/>
                  </a:lnTo>
                  <a:lnTo>
                    <a:pt x="1166994" y="1248721"/>
                  </a:lnTo>
                  <a:lnTo>
                    <a:pt x="1169481" y="1246232"/>
                  </a:lnTo>
                  <a:lnTo>
                    <a:pt x="1169481" y="1243658"/>
                  </a:lnTo>
                  <a:lnTo>
                    <a:pt x="1172055" y="1241169"/>
                  </a:lnTo>
                  <a:lnTo>
                    <a:pt x="1174628" y="1238595"/>
                  </a:lnTo>
                  <a:lnTo>
                    <a:pt x="1177116" y="1233532"/>
                  </a:lnTo>
                  <a:lnTo>
                    <a:pt x="1179689" y="1228469"/>
                  </a:lnTo>
                  <a:lnTo>
                    <a:pt x="1187237" y="1225895"/>
                  </a:lnTo>
                  <a:lnTo>
                    <a:pt x="1192298" y="1220832"/>
                  </a:lnTo>
                  <a:lnTo>
                    <a:pt x="1194872" y="1220832"/>
                  </a:lnTo>
                  <a:lnTo>
                    <a:pt x="1197359" y="1218344"/>
                  </a:lnTo>
                  <a:lnTo>
                    <a:pt x="1197359" y="1213281"/>
                  </a:lnTo>
                  <a:lnTo>
                    <a:pt x="1199932" y="1210706"/>
                  </a:lnTo>
                  <a:lnTo>
                    <a:pt x="1202420" y="1208218"/>
                  </a:lnTo>
                  <a:lnTo>
                    <a:pt x="1207481" y="1203155"/>
                  </a:lnTo>
                  <a:lnTo>
                    <a:pt x="1215115" y="1203155"/>
                  </a:lnTo>
                  <a:lnTo>
                    <a:pt x="1222749" y="1205644"/>
                  </a:lnTo>
                  <a:lnTo>
                    <a:pt x="1232871" y="1205644"/>
                  </a:lnTo>
                  <a:lnTo>
                    <a:pt x="1237932" y="1203155"/>
                  </a:lnTo>
                  <a:lnTo>
                    <a:pt x="1248054" y="1203155"/>
                  </a:lnTo>
                  <a:lnTo>
                    <a:pt x="1255602" y="1200581"/>
                  </a:lnTo>
                  <a:lnTo>
                    <a:pt x="1263236" y="1203155"/>
                  </a:lnTo>
                  <a:lnTo>
                    <a:pt x="1268469" y="1205644"/>
                  </a:lnTo>
                  <a:lnTo>
                    <a:pt x="1271042" y="1208218"/>
                  </a:lnTo>
                  <a:lnTo>
                    <a:pt x="1273615" y="1210706"/>
                  </a:lnTo>
                  <a:lnTo>
                    <a:pt x="1276103" y="1213281"/>
                  </a:lnTo>
                  <a:lnTo>
                    <a:pt x="1278676" y="1213281"/>
                  </a:lnTo>
                  <a:lnTo>
                    <a:pt x="1281164" y="1215769"/>
                  </a:lnTo>
                  <a:lnTo>
                    <a:pt x="1283737" y="1218344"/>
                  </a:lnTo>
                  <a:lnTo>
                    <a:pt x="1286225" y="1218344"/>
                  </a:lnTo>
                  <a:lnTo>
                    <a:pt x="1288798" y="1220832"/>
                  </a:lnTo>
                  <a:lnTo>
                    <a:pt x="1291286" y="1220832"/>
                  </a:lnTo>
                  <a:lnTo>
                    <a:pt x="1293859" y="1225895"/>
                  </a:lnTo>
                  <a:lnTo>
                    <a:pt x="1298920" y="1231044"/>
                  </a:lnTo>
                  <a:lnTo>
                    <a:pt x="1301407" y="1236107"/>
                  </a:lnTo>
                  <a:lnTo>
                    <a:pt x="1301407" y="1238595"/>
                  </a:lnTo>
                  <a:lnTo>
                    <a:pt x="1303981" y="1243658"/>
                  </a:lnTo>
                  <a:lnTo>
                    <a:pt x="1306468" y="1246232"/>
                  </a:lnTo>
                  <a:lnTo>
                    <a:pt x="1321737" y="1246232"/>
                  </a:lnTo>
                  <a:lnTo>
                    <a:pt x="1326797" y="1248721"/>
                  </a:lnTo>
                  <a:lnTo>
                    <a:pt x="1331858" y="1253784"/>
                  </a:lnTo>
                  <a:lnTo>
                    <a:pt x="1334346" y="1256358"/>
                  </a:lnTo>
                  <a:lnTo>
                    <a:pt x="1334346" y="1261421"/>
                  </a:lnTo>
                  <a:lnTo>
                    <a:pt x="1336919" y="1261421"/>
                  </a:lnTo>
                  <a:lnTo>
                    <a:pt x="1345486" y="1271761"/>
                  </a:lnTo>
                  <a:lnTo>
                    <a:pt x="1355861" y="1278342"/>
                  </a:lnTo>
                  <a:lnTo>
                    <a:pt x="1357163" y="1279184"/>
                  </a:lnTo>
                  <a:lnTo>
                    <a:pt x="1362224" y="1281672"/>
                  </a:lnTo>
                  <a:lnTo>
                    <a:pt x="1367284" y="1284246"/>
                  </a:lnTo>
                  <a:lnTo>
                    <a:pt x="1372345" y="1286735"/>
                  </a:lnTo>
                  <a:lnTo>
                    <a:pt x="1379980" y="1292055"/>
                  </a:lnTo>
                  <a:lnTo>
                    <a:pt x="1385040" y="1297118"/>
                  </a:lnTo>
                  <a:lnTo>
                    <a:pt x="1387528" y="1304669"/>
                  </a:lnTo>
                  <a:lnTo>
                    <a:pt x="1390101" y="1307244"/>
                  </a:lnTo>
                  <a:lnTo>
                    <a:pt x="1392589" y="1307244"/>
                  </a:lnTo>
                  <a:lnTo>
                    <a:pt x="1395334" y="1309732"/>
                  </a:lnTo>
                  <a:lnTo>
                    <a:pt x="1397907" y="1299607"/>
                  </a:lnTo>
                  <a:lnTo>
                    <a:pt x="1402968" y="1297118"/>
                  </a:lnTo>
                  <a:lnTo>
                    <a:pt x="1423211" y="1297118"/>
                  </a:lnTo>
                  <a:lnTo>
                    <a:pt x="1433333" y="1299607"/>
                  </a:lnTo>
                  <a:lnTo>
                    <a:pt x="1438394" y="1304669"/>
                  </a:lnTo>
                  <a:lnTo>
                    <a:pt x="1494149" y="1304669"/>
                  </a:lnTo>
                  <a:lnTo>
                    <a:pt x="1501698" y="1302181"/>
                  </a:lnTo>
                  <a:lnTo>
                    <a:pt x="1511905" y="1302181"/>
                  </a:lnTo>
                  <a:lnTo>
                    <a:pt x="1525287" y="1302832"/>
                  </a:lnTo>
                  <a:lnTo>
                    <a:pt x="1538340" y="1303156"/>
                  </a:lnTo>
                  <a:lnTo>
                    <a:pt x="1551130" y="1303192"/>
                  </a:lnTo>
                  <a:lnTo>
                    <a:pt x="1563720" y="1302980"/>
                  </a:lnTo>
                  <a:lnTo>
                    <a:pt x="1576177" y="1302561"/>
                  </a:lnTo>
                  <a:lnTo>
                    <a:pt x="1588564" y="1301975"/>
                  </a:lnTo>
                  <a:lnTo>
                    <a:pt x="1600946" y="1301262"/>
                  </a:lnTo>
                  <a:lnTo>
                    <a:pt x="1613389" y="1300462"/>
                  </a:lnTo>
                  <a:lnTo>
                    <a:pt x="1625956" y="1299615"/>
                  </a:lnTo>
                  <a:lnTo>
                    <a:pt x="1717262" y="1299587"/>
                  </a:lnTo>
                  <a:lnTo>
                    <a:pt x="1730077" y="1299446"/>
                  </a:lnTo>
                  <a:lnTo>
                    <a:pt x="1743015" y="1299065"/>
                  </a:lnTo>
                  <a:lnTo>
                    <a:pt x="1755827" y="1298324"/>
                  </a:lnTo>
                  <a:lnTo>
                    <a:pt x="1768123" y="1297118"/>
                  </a:lnTo>
                  <a:lnTo>
                    <a:pt x="1770611" y="1297118"/>
                  </a:lnTo>
                  <a:lnTo>
                    <a:pt x="1775929" y="1299607"/>
                  </a:lnTo>
                  <a:lnTo>
                    <a:pt x="1780990" y="1299607"/>
                  </a:lnTo>
                  <a:lnTo>
                    <a:pt x="1794241" y="1299514"/>
                  </a:lnTo>
                  <a:lnTo>
                    <a:pt x="1807473" y="1298868"/>
                  </a:lnTo>
                  <a:lnTo>
                    <a:pt x="1818989" y="1297118"/>
                  </a:lnTo>
                  <a:lnTo>
                    <a:pt x="1818989" y="1286735"/>
                  </a:lnTo>
                  <a:lnTo>
                    <a:pt x="1821477" y="1281672"/>
                  </a:lnTo>
                  <a:lnTo>
                    <a:pt x="1824050" y="1276609"/>
                  </a:lnTo>
                  <a:lnTo>
                    <a:pt x="1826538" y="1274121"/>
                  </a:lnTo>
                  <a:lnTo>
                    <a:pt x="1826538" y="1268972"/>
                  </a:lnTo>
                  <a:lnTo>
                    <a:pt x="1829111" y="1266484"/>
                  </a:lnTo>
                  <a:lnTo>
                    <a:pt x="1830204" y="1254747"/>
                  </a:lnTo>
                  <a:lnTo>
                    <a:pt x="1829861" y="1242105"/>
                  </a:lnTo>
                  <a:lnTo>
                    <a:pt x="1829207" y="1228933"/>
                  </a:lnTo>
                  <a:lnTo>
                    <a:pt x="1829111" y="1223407"/>
                  </a:lnTo>
                  <a:lnTo>
                    <a:pt x="1829097" y="1198472"/>
                  </a:lnTo>
                  <a:lnTo>
                    <a:pt x="1831414" y="1186305"/>
                  </a:lnTo>
                  <a:lnTo>
                    <a:pt x="1835444" y="1174287"/>
                  </a:lnTo>
                  <a:lnTo>
                    <a:pt x="1840567" y="1162503"/>
                  </a:lnTo>
                  <a:lnTo>
                    <a:pt x="1846167" y="1151035"/>
                  </a:lnTo>
                  <a:lnTo>
                    <a:pt x="1849354" y="1144632"/>
                  </a:lnTo>
                  <a:lnTo>
                    <a:pt x="1846867" y="1137081"/>
                  </a:lnTo>
                  <a:lnTo>
                    <a:pt x="1849354" y="1129443"/>
                  </a:lnTo>
                  <a:lnTo>
                    <a:pt x="1851928" y="1124381"/>
                  </a:lnTo>
                  <a:lnTo>
                    <a:pt x="1854415" y="1121806"/>
                  </a:lnTo>
                  <a:lnTo>
                    <a:pt x="1854415" y="1119318"/>
                  </a:lnTo>
                  <a:lnTo>
                    <a:pt x="1856989" y="1116743"/>
                  </a:lnTo>
                  <a:lnTo>
                    <a:pt x="1856989" y="1111681"/>
                  </a:lnTo>
                  <a:lnTo>
                    <a:pt x="1854415" y="1104129"/>
                  </a:lnTo>
                  <a:lnTo>
                    <a:pt x="1851928" y="1094004"/>
                  </a:lnTo>
                  <a:lnTo>
                    <a:pt x="1849354" y="1088941"/>
                  </a:lnTo>
                  <a:lnTo>
                    <a:pt x="1844293" y="1086366"/>
                  </a:lnTo>
                  <a:lnTo>
                    <a:pt x="1839233" y="1081304"/>
                  </a:lnTo>
                  <a:lnTo>
                    <a:pt x="1830551" y="1074420"/>
                  </a:lnTo>
                  <a:lnTo>
                    <a:pt x="1824387" y="1063958"/>
                  </a:lnTo>
                  <a:lnTo>
                    <a:pt x="1824050" y="1053415"/>
                  </a:lnTo>
                  <a:lnTo>
                    <a:pt x="1821477" y="1050926"/>
                  </a:lnTo>
                  <a:lnTo>
                    <a:pt x="1821477" y="1048352"/>
                  </a:lnTo>
                  <a:lnTo>
                    <a:pt x="1824050" y="1045864"/>
                  </a:lnTo>
                  <a:lnTo>
                    <a:pt x="1829677" y="1034076"/>
                  </a:lnTo>
                  <a:lnTo>
                    <a:pt x="1833582" y="1022071"/>
                  </a:lnTo>
                  <a:lnTo>
                    <a:pt x="1834172" y="1020292"/>
                  </a:lnTo>
                  <a:lnTo>
                    <a:pt x="1834172" y="1015229"/>
                  </a:lnTo>
                  <a:lnTo>
                    <a:pt x="1836745" y="1012655"/>
                  </a:lnTo>
                  <a:lnTo>
                    <a:pt x="1836745" y="1007592"/>
                  </a:lnTo>
                  <a:lnTo>
                    <a:pt x="1842158" y="995710"/>
                  </a:lnTo>
                  <a:lnTo>
                    <a:pt x="1848005" y="983982"/>
                  </a:lnTo>
                  <a:lnTo>
                    <a:pt x="1853943" y="972589"/>
                  </a:lnTo>
                  <a:lnTo>
                    <a:pt x="1859630" y="961711"/>
                  </a:lnTo>
                  <a:lnTo>
                    <a:pt x="1862049" y="956963"/>
                  </a:lnTo>
                  <a:lnTo>
                    <a:pt x="1869832" y="945804"/>
                  </a:lnTo>
                  <a:lnTo>
                    <a:pt x="1877009" y="934701"/>
                  </a:lnTo>
                  <a:lnTo>
                    <a:pt x="1882293" y="926501"/>
                  </a:lnTo>
                  <a:lnTo>
                    <a:pt x="1889473" y="916023"/>
                  </a:lnTo>
                  <a:lnTo>
                    <a:pt x="1896495" y="905751"/>
                  </a:lnTo>
                  <a:lnTo>
                    <a:pt x="1903113" y="895113"/>
                  </a:lnTo>
                  <a:lnTo>
                    <a:pt x="1909084" y="883538"/>
                  </a:lnTo>
                  <a:lnTo>
                    <a:pt x="1910342" y="880677"/>
                  </a:lnTo>
                  <a:lnTo>
                    <a:pt x="1914010" y="868575"/>
                  </a:lnTo>
                  <a:lnTo>
                    <a:pt x="1917673" y="856276"/>
                  </a:lnTo>
                  <a:lnTo>
                    <a:pt x="1917976" y="855363"/>
                  </a:lnTo>
                  <a:lnTo>
                    <a:pt x="1921406" y="842555"/>
                  </a:lnTo>
                  <a:lnTo>
                    <a:pt x="1926061" y="830918"/>
                  </a:lnTo>
                  <a:lnTo>
                    <a:pt x="1928098" y="827475"/>
                  </a:lnTo>
                  <a:lnTo>
                    <a:pt x="1930586" y="819923"/>
                  </a:lnTo>
                  <a:lnTo>
                    <a:pt x="1933159" y="812286"/>
                  </a:lnTo>
                  <a:lnTo>
                    <a:pt x="1938220" y="804735"/>
                  </a:lnTo>
                  <a:lnTo>
                    <a:pt x="1940793" y="799586"/>
                  </a:lnTo>
                  <a:lnTo>
                    <a:pt x="1943281" y="794523"/>
                  </a:lnTo>
                  <a:lnTo>
                    <a:pt x="1945854" y="789460"/>
                  </a:lnTo>
                  <a:lnTo>
                    <a:pt x="1951086" y="778487"/>
                  </a:lnTo>
                  <a:lnTo>
                    <a:pt x="1956147" y="766846"/>
                  </a:lnTo>
                  <a:lnTo>
                    <a:pt x="1960838" y="754756"/>
                  </a:lnTo>
                  <a:lnTo>
                    <a:pt x="1964959" y="742434"/>
                  </a:lnTo>
                  <a:lnTo>
                    <a:pt x="1966098" y="738575"/>
                  </a:lnTo>
                  <a:lnTo>
                    <a:pt x="1971106" y="726857"/>
                  </a:lnTo>
                  <a:lnTo>
                    <a:pt x="1975619" y="715139"/>
                  </a:lnTo>
                  <a:lnTo>
                    <a:pt x="1978793" y="708197"/>
                  </a:lnTo>
                  <a:lnTo>
                    <a:pt x="1983330" y="696090"/>
                  </a:lnTo>
                  <a:lnTo>
                    <a:pt x="1988600" y="684385"/>
                  </a:lnTo>
                  <a:lnTo>
                    <a:pt x="1994331" y="672982"/>
                  </a:lnTo>
                  <a:lnTo>
                    <a:pt x="2000251" y="661783"/>
                  </a:lnTo>
                  <a:lnTo>
                    <a:pt x="2006089" y="650688"/>
                  </a:lnTo>
                  <a:lnTo>
                    <a:pt x="2009158" y="644612"/>
                  </a:lnTo>
                  <a:lnTo>
                    <a:pt x="2015862" y="633651"/>
                  </a:lnTo>
                  <a:lnTo>
                    <a:pt x="2021957" y="622251"/>
                  </a:lnTo>
                  <a:lnTo>
                    <a:pt x="2027645" y="610783"/>
                  </a:lnTo>
                  <a:lnTo>
                    <a:pt x="2033129" y="599619"/>
                  </a:lnTo>
                  <a:lnTo>
                    <a:pt x="2034720" y="596472"/>
                  </a:lnTo>
                  <a:lnTo>
                    <a:pt x="2040470" y="585110"/>
                  </a:lnTo>
                  <a:lnTo>
                    <a:pt x="2046479" y="573654"/>
                  </a:lnTo>
                  <a:lnTo>
                    <a:pt x="2052776" y="562247"/>
                  </a:lnTo>
                  <a:lnTo>
                    <a:pt x="2059392" y="551029"/>
                  </a:lnTo>
                  <a:lnTo>
                    <a:pt x="2066357" y="540144"/>
                  </a:lnTo>
                  <a:lnTo>
                    <a:pt x="2073701" y="529732"/>
                  </a:lnTo>
                  <a:lnTo>
                    <a:pt x="2081453" y="519938"/>
                  </a:lnTo>
                  <a:lnTo>
                    <a:pt x="2089645" y="510901"/>
                  </a:lnTo>
                  <a:lnTo>
                    <a:pt x="2090389" y="510146"/>
                  </a:lnTo>
                  <a:lnTo>
                    <a:pt x="2090389" y="507571"/>
                  </a:lnTo>
                  <a:lnTo>
                    <a:pt x="2092963" y="502509"/>
                  </a:lnTo>
                  <a:lnTo>
                    <a:pt x="2098023" y="500020"/>
                  </a:lnTo>
                  <a:lnTo>
                    <a:pt x="2100511" y="497446"/>
                  </a:lnTo>
                  <a:lnTo>
                    <a:pt x="2105572" y="494957"/>
                  </a:lnTo>
                  <a:lnTo>
                    <a:pt x="2110633" y="489894"/>
                  </a:lnTo>
                  <a:lnTo>
                    <a:pt x="2113206" y="487320"/>
                  </a:lnTo>
                  <a:lnTo>
                    <a:pt x="2110633" y="487320"/>
                  </a:lnTo>
                  <a:lnTo>
                    <a:pt x="2105572" y="489894"/>
                  </a:lnTo>
                  <a:lnTo>
                    <a:pt x="2103084" y="492383"/>
                  </a:lnTo>
                  <a:lnTo>
                    <a:pt x="2100511" y="494957"/>
                  </a:lnTo>
                  <a:lnTo>
                    <a:pt x="2089801" y="501414"/>
                  </a:lnTo>
                  <a:lnTo>
                    <a:pt x="2077678" y="506754"/>
                  </a:lnTo>
                  <a:lnTo>
                    <a:pt x="2064815" y="510877"/>
                  </a:lnTo>
                  <a:lnTo>
                    <a:pt x="2051884" y="513683"/>
                  </a:lnTo>
                  <a:lnTo>
                    <a:pt x="2039558" y="515072"/>
                  </a:lnTo>
                  <a:lnTo>
                    <a:pt x="2034720" y="515209"/>
                  </a:lnTo>
                  <a:lnTo>
                    <a:pt x="2029659" y="515209"/>
                  </a:lnTo>
                  <a:lnTo>
                    <a:pt x="2026914" y="512634"/>
                  </a:lnTo>
                  <a:lnTo>
                    <a:pt x="2026914" y="500020"/>
                  </a:lnTo>
                  <a:lnTo>
                    <a:pt x="2021767" y="494957"/>
                  </a:lnTo>
                  <a:lnTo>
                    <a:pt x="2011645" y="494957"/>
                  </a:lnTo>
                  <a:lnTo>
                    <a:pt x="2009158" y="492383"/>
                  </a:lnTo>
                  <a:lnTo>
                    <a:pt x="2004097" y="492383"/>
                  </a:lnTo>
                  <a:lnTo>
                    <a:pt x="1993975" y="489894"/>
                  </a:lnTo>
                  <a:lnTo>
                    <a:pt x="1988914" y="487320"/>
                  </a:lnTo>
                  <a:lnTo>
                    <a:pt x="1988914" y="479769"/>
                  </a:lnTo>
                  <a:lnTo>
                    <a:pt x="1986341" y="477194"/>
                  </a:lnTo>
                  <a:lnTo>
                    <a:pt x="1986341" y="474706"/>
                  </a:lnTo>
                  <a:lnTo>
                    <a:pt x="1977525" y="462372"/>
                  </a:lnTo>
                  <a:lnTo>
                    <a:pt x="1968009" y="455834"/>
                  </a:lnTo>
                  <a:lnTo>
                    <a:pt x="1955734" y="452612"/>
                  </a:lnTo>
                  <a:lnTo>
                    <a:pt x="1950915" y="451880"/>
                  </a:lnTo>
                  <a:lnTo>
                    <a:pt x="1945854" y="449306"/>
                  </a:lnTo>
                  <a:lnTo>
                    <a:pt x="1934259" y="447314"/>
                  </a:lnTo>
                  <a:lnTo>
                    <a:pt x="1920707" y="446829"/>
                  </a:lnTo>
                  <a:lnTo>
                    <a:pt x="1915403" y="446817"/>
                  </a:lnTo>
                  <a:lnTo>
                    <a:pt x="1902295" y="446636"/>
                  </a:lnTo>
                  <a:lnTo>
                    <a:pt x="1889094" y="445364"/>
                  </a:lnTo>
                  <a:lnTo>
                    <a:pt x="1877553" y="441913"/>
                  </a:lnTo>
                  <a:lnTo>
                    <a:pt x="1867627" y="436173"/>
                  </a:lnTo>
                  <a:lnTo>
                    <a:pt x="1856106" y="427929"/>
                  </a:lnTo>
                  <a:lnTo>
                    <a:pt x="1845612" y="418265"/>
                  </a:lnTo>
                  <a:lnTo>
                    <a:pt x="1839233" y="408803"/>
                  </a:lnTo>
                  <a:lnTo>
                    <a:pt x="1836745" y="403740"/>
                  </a:lnTo>
                  <a:lnTo>
                    <a:pt x="1836745" y="401166"/>
                  </a:lnTo>
                  <a:lnTo>
                    <a:pt x="1834172" y="398677"/>
                  </a:lnTo>
                  <a:lnTo>
                    <a:pt x="1834172" y="396103"/>
                  </a:lnTo>
                  <a:lnTo>
                    <a:pt x="1831598" y="393614"/>
                  </a:lnTo>
                  <a:lnTo>
                    <a:pt x="1829111" y="391040"/>
                  </a:lnTo>
                  <a:lnTo>
                    <a:pt x="1829111" y="388552"/>
                  </a:lnTo>
                  <a:lnTo>
                    <a:pt x="1826537" y="388552"/>
                  </a:lnTo>
                  <a:lnTo>
                    <a:pt x="1821477" y="383231"/>
                  </a:lnTo>
                  <a:lnTo>
                    <a:pt x="1821477" y="380743"/>
                  </a:lnTo>
                  <a:lnTo>
                    <a:pt x="1818989" y="370531"/>
                  </a:lnTo>
                  <a:lnTo>
                    <a:pt x="1818989" y="368043"/>
                  </a:lnTo>
                  <a:lnTo>
                    <a:pt x="1816416" y="365468"/>
                  </a:lnTo>
                  <a:lnTo>
                    <a:pt x="1816416" y="355343"/>
                  </a:lnTo>
                  <a:lnTo>
                    <a:pt x="1813928" y="352854"/>
                  </a:lnTo>
                  <a:lnTo>
                    <a:pt x="1798746" y="352854"/>
                  </a:lnTo>
                  <a:lnTo>
                    <a:pt x="1791111" y="350280"/>
                  </a:lnTo>
                  <a:lnTo>
                    <a:pt x="1782053" y="341136"/>
                  </a:lnTo>
                  <a:lnTo>
                    <a:pt x="1778603" y="328109"/>
                  </a:lnTo>
                  <a:lnTo>
                    <a:pt x="1778416" y="327540"/>
                  </a:lnTo>
                  <a:lnTo>
                    <a:pt x="1778416" y="319903"/>
                  </a:lnTo>
                  <a:lnTo>
                    <a:pt x="1775929" y="317328"/>
                  </a:lnTo>
                  <a:lnTo>
                    <a:pt x="1775929" y="294589"/>
                  </a:lnTo>
                  <a:lnTo>
                    <a:pt x="1773184" y="289526"/>
                  </a:lnTo>
                  <a:lnTo>
                    <a:pt x="1770610" y="279314"/>
                  </a:lnTo>
                  <a:lnTo>
                    <a:pt x="1768123" y="271763"/>
                  </a:lnTo>
                  <a:lnTo>
                    <a:pt x="1763829" y="259627"/>
                  </a:lnTo>
                  <a:lnTo>
                    <a:pt x="1759862" y="247571"/>
                  </a:lnTo>
                  <a:lnTo>
                    <a:pt x="1757616" y="235565"/>
                  </a:lnTo>
                  <a:lnTo>
                    <a:pt x="1758001" y="225940"/>
                  </a:lnTo>
                  <a:lnTo>
                    <a:pt x="1752940" y="228428"/>
                  </a:lnTo>
                  <a:lnTo>
                    <a:pt x="1745306" y="225940"/>
                  </a:lnTo>
                  <a:lnTo>
                    <a:pt x="1714941" y="225940"/>
                  </a:lnTo>
                  <a:lnTo>
                    <a:pt x="1707307" y="228428"/>
                  </a:lnTo>
                  <a:lnTo>
                    <a:pt x="1699758" y="231003"/>
                  </a:lnTo>
                  <a:lnTo>
                    <a:pt x="1692124" y="233577"/>
                  </a:lnTo>
                  <a:lnTo>
                    <a:pt x="1687063" y="236065"/>
                  </a:lnTo>
                  <a:lnTo>
                    <a:pt x="1679429" y="236065"/>
                  </a:lnTo>
                  <a:lnTo>
                    <a:pt x="1674368" y="238640"/>
                  </a:lnTo>
                  <a:lnTo>
                    <a:pt x="1654125" y="238640"/>
                  </a:lnTo>
                  <a:lnTo>
                    <a:pt x="1646319" y="236065"/>
                  </a:lnTo>
                  <a:lnTo>
                    <a:pt x="1641258" y="238640"/>
                  </a:lnTo>
                  <a:lnTo>
                    <a:pt x="1632216" y="247018"/>
                  </a:lnTo>
                  <a:lnTo>
                    <a:pt x="1625329" y="259317"/>
                  </a:lnTo>
                  <a:lnTo>
                    <a:pt x="1621158" y="271192"/>
                  </a:lnTo>
                  <a:lnTo>
                    <a:pt x="1621014" y="271763"/>
                  </a:lnTo>
                  <a:lnTo>
                    <a:pt x="1618441" y="274251"/>
                  </a:lnTo>
                  <a:lnTo>
                    <a:pt x="1618441" y="284463"/>
                  </a:lnTo>
                  <a:lnTo>
                    <a:pt x="1615954" y="289526"/>
                  </a:lnTo>
                  <a:lnTo>
                    <a:pt x="1613380" y="294589"/>
                  </a:lnTo>
                  <a:lnTo>
                    <a:pt x="1610893" y="299651"/>
                  </a:lnTo>
                  <a:lnTo>
                    <a:pt x="1605832" y="302140"/>
                  </a:lnTo>
                  <a:lnTo>
                    <a:pt x="1600771" y="304714"/>
                  </a:lnTo>
                  <a:lnTo>
                    <a:pt x="1598198" y="307203"/>
                  </a:lnTo>
                  <a:lnTo>
                    <a:pt x="1595624" y="309777"/>
                  </a:lnTo>
                  <a:lnTo>
                    <a:pt x="1593137" y="312266"/>
                  </a:lnTo>
                  <a:lnTo>
                    <a:pt x="1588076" y="317328"/>
                  </a:lnTo>
                  <a:lnTo>
                    <a:pt x="1588076" y="322391"/>
                  </a:lnTo>
                  <a:lnTo>
                    <a:pt x="1585503" y="330028"/>
                  </a:lnTo>
                  <a:lnTo>
                    <a:pt x="1584900" y="342504"/>
                  </a:lnTo>
                  <a:lnTo>
                    <a:pt x="1580682" y="354976"/>
                  </a:lnTo>
                  <a:lnTo>
                    <a:pt x="1568725" y="362934"/>
                  </a:lnTo>
                  <a:lnTo>
                    <a:pt x="1556729" y="365433"/>
                  </a:lnTo>
                  <a:lnTo>
                    <a:pt x="1547503" y="365468"/>
                  </a:lnTo>
                  <a:lnTo>
                    <a:pt x="1547503" y="370531"/>
                  </a:lnTo>
                  <a:lnTo>
                    <a:pt x="1537381" y="370531"/>
                  </a:lnTo>
                  <a:lnTo>
                    <a:pt x="1527544" y="361546"/>
                  </a:lnTo>
                  <a:lnTo>
                    <a:pt x="1518892" y="352856"/>
                  </a:lnTo>
                  <a:lnTo>
                    <a:pt x="1516966" y="350280"/>
                  </a:lnTo>
                  <a:lnTo>
                    <a:pt x="1511905" y="347791"/>
                  </a:lnTo>
                  <a:lnTo>
                    <a:pt x="1509332" y="342729"/>
                  </a:lnTo>
                  <a:lnTo>
                    <a:pt x="1504271" y="340154"/>
                  </a:lnTo>
                  <a:lnTo>
                    <a:pt x="1504271" y="337666"/>
                  </a:lnTo>
                  <a:lnTo>
                    <a:pt x="1494574" y="329222"/>
                  </a:lnTo>
                  <a:lnTo>
                    <a:pt x="1483648" y="327088"/>
                  </a:lnTo>
                  <a:lnTo>
                    <a:pt x="1481454" y="327540"/>
                  </a:lnTo>
                  <a:lnTo>
                    <a:pt x="1476393" y="327540"/>
                  </a:lnTo>
                  <a:lnTo>
                    <a:pt x="1471333" y="332603"/>
                  </a:lnTo>
                  <a:lnTo>
                    <a:pt x="1466272" y="337666"/>
                  </a:lnTo>
                  <a:lnTo>
                    <a:pt x="1461211" y="340154"/>
                  </a:lnTo>
                  <a:lnTo>
                    <a:pt x="1456150" y="342729"/>
                  </a:lnTo>
                  <a:lnTo>
                    <a:pt x="1453577" y="345217"/>
                  </a:lnTo>
                  <a:lnTo>
                    <a:pt x="1443492" y="352427"/>
                  </a:lnTo>
                  <a:lnTo>
                    <a:pt x="1441029" y="365080"/>
                  </a:lnTo>
                  <a:lnTo>
                    <a:pt x="1440967" y="373106"/>
                  </a:lnTo>
                  <a:lnTo>
                    <a:pt x="1440603" y="386920"/>
                  </a:lnTo>
                  <a:lnTo>
                    <a:pt x="1439635" y="400322"/>
                  </a:lnTo>
                  <a:lnTo>
                    <a:pt x="1438246" y="412979"/>
                  </a:lnTo>
                  <a:lnTo>
                    <a:pt x="1436621" y="424558"/>
                  </a:lnTo>
                  <a:lnTo>
                    <a:pt x="1435906" y="429054"/>
                  </a:lnTo>
                  <a:lnTo>
                    <a:pt x="1435906" y="434117"/>
                  </a:lnTo>
                  <a:lnTo>
                    <a:pt x="1433333" y="434117"/>
                  </a:lnTo>
                  <a:lnTo>
                    <a:pt x="1430846" y="436692"/>
                  </a:lnTo>
                  <a:lnTo>
                    <a:pt x="1428272" y="436692"/>
                  </a:lnTo>
                  <a:lnTo>
                    <a:pt x="1428272" y="434117"/>
                  </a:lnTo>
                  <a:lnTo>
                    <a:pt x="1415831" y="431405"/>
                  </a:lnTo>
                  <a:lnTo>
                    <a:pt x="1403918" y="427509"/>
                  </a:lnTo>
                  <a:lnTo>
                    <a:pt x="1392499" y="422429"/>
                  </a:lnTo>
                  <a:lnTo>
                    <a:pt x="1381541" y="416165"/>
                  </a:lnTo>
                  <a:lnTo>
                    <a:pt x="1371010" y="408717"/>
                  </a:lnTo>
                  <a:lnTo>
                    <a:pt x="1360873" y="400085"/>
                  </a:lnTo>
                  <a:lnTo>
                    <a:pt x="1351095" y="390269"/>
                  </a:lnTo>
                  <a:lnTo>
                    <a:pt x="1349528" y="388552"/>
                  </a:lnTo>
                  <a:lnTo>
                    <a:pt x="1347041" y="385806"/>
                  </a:lnTo>
                  <a:lnTo>
                    <a:pt x="1341980" y="383231"/>
                  </a:lnTo>
                  <a:lnTo>
                    <a:pt x="1336919" y="378168"/>
                  </a:lnTo>
                  <a:lnTo>
                    <a:pt x="1327603" y="368663"/>
                  </a:lnTo>
                  <a:lnTo>
                    <a:pt x="1319416" y="359173"/>
                  </a:lnTo>
                  <a:lnTo>
                    <a:pt x="1316676" y="355343"/>
                  </a:lnTo>
                  <a:lnTo>
                    <a:pt x="1314102" y="350280"/>
                  </a:lnTo>
                  <a:lnTo>
                    <a:pt x="1311529" y="342729"/>
                  </a:lnTo>
                  <a:lnTo>
                    <a:pt x="1314102" y="337666"/>
                  </a:lnTo>
                  <a:lnTo>
                    <a:pt x="1319163" y="332603"/>
                  </a:lnTo>
                  <a:lnTo>
                    <a:pt x="1324224" y="335091"/>
                  </a:lnTo>
                  <a:lnTo>
                    <a:pt x="1334346" y="335091"/>
                  </a:lnTo>
                  <a:lnTo>
                    <a:pt x="1333842" y="329776"/>
                  </a:lnTo>
                  <a:lnTo>
                    <a:pt x="1330312" y="315832"/>
                  </a:lnTo>
                  <a:lnTo>
                    <a:pt x="1326797" y="304714"/>
                  </a:lnTo>
                  <a:lnTo>
                    <a:pt x="1324224" y="302140"/>
                  </a:lnTo>
                  <a:lnTo>
                    <a:pt x="1320677" y="289583"/>
                  </a:lnTo>
                  <a:lnTo>
                    <a:pt x="1319358" y="276988"/>
                  </a:lnTo>
                  <a:lnTo>
                    <a:pt x="1319163" y="264374"/>
                  </a:lnTo>
                  <a:lnTo>
                    <a:pt x="1319163" y="243703"/>
                  </a:lnTo>
                  <a:lnTo>
                    <a:pt x="1316676" y="236065"/>
                  </a:lnTo>
                  <a:lnTo>
                    <a:pt x="1316676" y="228428"/>
                  </a:lnTo>
                  <a:lnTo>
                    <a:pt x="1314102" y="220877"/>
                  </a:lnTo>
                  <a:lnTo>
                    <a:pt x="1311509" y="207528"/>
                  </a:lnTo>
                  <a:lnTo>
                    <a:pt x="1309619" y="194859"/>
                  </a:lnTo>
                  <a:lnTo>
                    <a:pt x="1309041" y="185351"/>
                  </a:lnTo>
                  <a:lnTo>
                    <a:pt x="1309041" y="167674"/>
                  </a:lnTo>
                  <a:lnTo>
                    <a:pt x="1309960" y="156170"/>
                  </a:lnTo>
                  <a:lnTo>
                    <a:pt x="1309153" y="142713"/>
                  </a:lnTo>
                  <a:lnTo>
                    <a:pt x="1309041" y="142360"/>
                  </a:lnTo>
                  <a:lnTo>
                    <a:pt x="1297902" y="132021"/>
                  </a:lnTo>
                  <a:lnTo>
                    <a:pt x="1292762" y="121212"/>
                  </a:lnTo>
                  <a:lnTo>
                    <a:pt x="1291285" y="116788"/>
                  </a:lnTo>
                  <a:lnTo>
                    <a:pt x="1291285" y="109151"/>
                  </a:lnTo>
                  <a:lnTo>
                    <a:pt x="1288798" y="106663"/>
                  </a:lnTo>
                  <a:lnTo>
                    <a:pt x="1286225" y="99025"/>
                  </a:lnTo>
                  <a:lnTo>
                    <a:pt x="1283737" y="93963"/>
                  </a:lnTo>
                  <a:lnTo>
                    <a:pt x="1278676" y="88900"/>
                  </a:lnTo>
                  <a:lnTo>
                    <a:pt x="1271736" y="79100"/>
                  </a:lnTo>
                  <a:lnTo>
                    <a:pt x="1266456" y="67167"/>
                  </a:lnTo>
                  <a:lnTo>
                    <a:pt x="1265810" y="61011"/>
                  </a:lnTo>
                  <a:lnTo>
                    <a:pt x="1263236" y="53460"/>
                  </a:lnTo>
                  <a:lnTo>
                    <a:pt x="1260663" y="50885"/>
                  </a:lnTo>
                  <a:lnTo>
                    <a:pt x="1258175" y="43248"/>
                  </a:lnTo>
                  <a:lnTo>
                    <a:pt x="1255602" y="40760"/>
                  </a:lnTo>
                  <a:lnTo>
                    <a:pt x="1253114" y="35697"/>
                  </a:lnTo>
                  <a:lnTo>
                    <a:pt x="1250541" y="30634"/>
                  </a:lnTo>
                  <a:lnTo>
                    <a:pt x="1250541" y="15445"/>
                  </a:lnTo>
                  <a:lnTo>
                    <a:pt x="1244104" y="11154"/>
                  </a:lnTo>
                  <a:lnTo>
                    <a:pt x="1229652" y="6514"/>
                  </a:lnTo>
                  <a:lnTo>
                    <a:pt x="1222749" y="5320"/>
                  </a:lnTo>
                  <a:lnTo>
                    <a:pt x="1215115" y="5320"/>
                  </a:lnTo>
                  <a:lnTo>
                    <a:pt x="1212542" y="2745"/>
                  </a:lnTo>
                  <a:lnTo>
                    <a:pt x="1204993" y="2745"/>
                  </a:lnTo>
                  <a:lnTo>
                    <a:pt x="1202420" y="0"/>
                  </a:lnTo>
                  <a:lnTo>
                    <a:pt x="1194871" y="0"/>
                  </a:lnTo>
                  <a:lnTo>
                    <a:pt x="1194871" y="2745"/>
                  </a:lnTo>
                  <a:lnTo>
                    <a:pt x="1192298" y="7808"/>
                  </a:lnTo>
                  <a:lnTo>
                    <a:pt x="1189811" y="10383"/>
                  </a:lnTo>
                  <a:lnTo>
                    <a:pt x="1182176" y="12871"/>
                  </a:lnTo>
                  <a:lnTo>
                    <a:pt x="1179689" y="12871"/>
                  </a:lnTo>
                  <a:lnTo>
                    <a:pt x="1174628" y="15445"/>
                  </a:lnTo>
                  <a:lnTo>
                    <a:pt x="1146750" y="15445"/>
                  </a:lnTo>
                  <a:lnTo>
                    <a:pt x="1144177" y="17934"/>
                  </a:lnTo>
                  <a:lnTo>
                    <a:pt x="1144177" y="30634"/>
                  </a:lnTo>
                  <a:lnTo>
                    <a:pt x="1146750" y="35697"/>
                  </a:lnTo>
                  <a:lnTo>
                    <a:pt x="1146750" y="38185"/>
                  </a:lnTo>
                  <a:lnTo>
                    <a:pt x="1141560" y="55117"/>
                  </a:lnTo>
                  <a:lnTo>
                    <a:pt x="1132619" y="64164"/>
                  </a:lnTo>
                  <a:lnTo>
                    <a:pt x="1122475" y="68310"/>
                  </a:lnTo>
                  <a:lnTo>
                    <a:pt x="1121189" y="68648"/>
                  </a:lnTo>
                  <a:lnTo>
                    <a:pt x="1116128" y="71137"/>
                  </a:lnTo>
                  <a:lnTo>
                    <a:pt x="1111067" y="73711"/>
                  </a:lnTo>
                  <a:lnTo>
                    <a:pt x="1108493" y="76200"/>
                  </a:lnTo>
                  <a:lnTo>
                    <a:pt x="1100945" y="81262"/>
                  </a:lnTo>
                  <a:lnTo>
                    <a:pt x="1093311" y="86325"/>
                  </a:lnTo>
                  <a:lnTo>
                    <a:pt x="1093311" y="88900"/>
                  </a:lnTo>
                  <a:lnTo>
                    <a:pt x="1078128" y="88900"/>
                  </a:lnTo>
                  <a:lnTo>
                    <a:pt x="1070494" y="91474"/>
                  </a:lnTo>
                  <a:lnTo>
                    <a:pt x="1068006" y="93963"/>
                  </a:lnTo>
                  <a:lnTo>
                    <a:pt x="1065433" y="96537"/>
                  </a:lnTo>
                  <a:lnTo>
                    <a:pt x="1062946" y="101600"/>
                  </a:lnTo>
                  <a:lnTo>
                    <a:pt x="1057885" y="104088"/>
                  </a:lnTo>
                  <a:lnTo>
                    <a:pt x="1052824" y="109151"/>
                  </a:lnTo>
                  <a:lnTo>
                    <a:pt x="1047763" y="111725"/>
                  </a:lnTo>
                  <a:lnTo>
                    <a:pt x="1024946" y="111725"/>
                  </a:lnTo>
                  <a:lnTo>
                    <a:pt x="1024946" y="114214"/>
                  </a:lnTo>
                  <a:lnTo>
                    <a:pt x="1022373" y="114214"/>
                  </a:lnTo>
                  <a:lnTo>
                    <a:pt x="1022373" y="124340"/>
                  </a:lnTo>
                  <a:lnTo>
                    <a:pt x="1019885" y="134723"/>
                  </a:lnTo>
                  <a:lnTo>
                    <a:pt x="1009506" y="139786"/>
                  </a:lnTo>
                  <a:lnTo>
                    <a:pt x="1004445" y="142360"/>
                  </a:lnTo>
                  <a:lnTo>
                    <a:pt x="999384" y="142360"/>
                  </a:lnTo>
                  <a:lnTo>
                    <a:pt x="996897" y="139786"/>
                  </a:lnTo>
                  <a:lnTo>
                    <a:pt x="991836" y="139786"/>
                  </a:lnTo>
                  <a:lnTo>
                    <a:pt x="989263" y="142360"/>
                  </a:lnTo>
                  <a:lnTo>
                    <a:pt x="986775" y="144848"/>
                  </a:lnTo>
                  <a:lnTo>
                    <a:pt x="986775" y="167674"/>
                  </a:lnTo>
                  <a:lnTo>
                    <a:pt x="958897" y="167674"/>
                  </a:lnTo>
                  <a:lnTo>
                    <a:pt x="956324" y="165100"/>
                  </a:lnTo>
                  <a:lnTo>
                    <a:pt x="951263" y="160037"/>
                  </a:lnTo>
                  <a:lnTo>
                    <a:pt x="951263" y="149911"/>
                  </a:lnTo>
                  <a:lnTo>
                    <a:pt x="953837" y="144848"/>
                  </a:lnTo>
                  <a:lnTo>
                    <a:pt x="953837" y="134723"/>
                  </a:lnTo>
                  <a:lnTo>
                    <a:pt x="941967" y="134675"/>
                  </a:lnTo>
                  <a:lnTo>
                    <a:pt x="928314" y="137011"/>
                  </a:lnTo>
                  <a:lnTo>
                    <a:pt x="925959" y="137211"/>
                  </a:lnTo>
                  <a:lnTo>
                    <a:pt x="920898" y="139786"/>
                  </a:lnTo>
                  <a:lnTo>
                    <a:pt x="918325" y="142360"/>
                  </a:lnTo>
                  <a:lnTo>
                    <a:pt x="915837" y="147423"/>
                  </a:lnTo>
                  <a:lnTo>
                    <a:pt x="913264" y="149911"/>
                  </a:lnTo>
                  <a:lnTo>
                    <a:pt x="908203" y="154974"/>
                  </a:lnTo>
                  <a:lnTo>
                    <a:pt x="900654" y="157548"/>
                  </a:lnTo>
                  <a:lnTo>
                    <a:pt x="890431" y="160243"/>
                  </a:lnTo>
                  <a:lnTo>
                    <a:pt x="876537" y="160784"/>
                  </a:lnTo>
                  <a:lnTo>
                    <a:pt x="862339" y="158754"/>
                  </a:lnTo>
                  <a:lnTo>
                    <a:pt x="851206" y="153737"/>
                  </a:lnTo>
                  <a:lnTo>
                    <a:pt x="849788" y="152486"/>
                  </a:lnTo>
                  <a:lnTo>
                    <a:pt x="842154" y="149911"/>
                  </a:lnTo>
                  <a:lnTo>
                    <a:pt x="839624" y="142360"/>
                  </a:lnTo>
                  <a:lnTo>
                    <a:pt x="837093" y="137211"/>
                  </a:lnTo>
                  <a:lnTo>
                    <a:pt x="834554" y="132148"/>
                  </a:lnTo>
                  <a:lnTo>
                    <a:pt x="834554" y="126914"/>
                  </a:lnTo>
                  <a:lnTo>
                    <a:pt x="829493" y="124340"/>
                  </a:lnTo>
                  <a:lnTo>
                    <a:pt x="826963" y="121851"/>
                  </a:lnTo>
                  <a:lnTo>
                    <a:pt x="816824" y="119277"/>
                  </a:lnTo>
                  <a:lnTo>
                    <a:pt x="809233" y="116788"/>
                  </a:lnTo>
                  <a:lnTo>
                    <a:pt x="795751" y="112380"/>
                  </a:lnTo>
                  <a:lnTo>
                    <a:pt x="783227" y="106292"/>
                  </a:lnTo>
                  <a:lnTo>
                    <a:pt x="773569" y="97809"/>
                  </a:lnTo>
                  <a:lnTo>
                    <a:pt x="768703" y="86325"/>
                  </a:lnTo>
                  <a:lnTo>
                    <a:pt x="768703" y="76200"/>
                  </a:lnTo>
                  <a:lnTo>
                    <a:pt x="776303" y="71137"/>
                  </a:lnTo>
                  <a:lnTo>
                    <a:pt x="778833" y="66074"/>
                  </a:lnTo>
                  <a:lnTo>
                    <a:pt x="781372" y="66074"/>
                  </a:lnTo>
                  <a:lnTo>
                    <a:pt x="783903" y="63585"/>
                  </a:lnTo>
                  <a:lnTo>
                    <a:pt x="783903" y="61011"/>
                  </a:lnTo>
                  <a:lnTo>
                    <a:pt x="778833" y="55948"/>
                  </a:lnTo>
                  <a:lnTo>
                    <a:pt x="771242" y="45823"/>
                  </a:lnTo>
                  <a:lnTo>
                    <a:pt x="771242" y="43248"/>
                  </a:lnTo>
                  <a:lnTo>
                    <a:pt x="768703" y="40760"/>
                  </a:lnTo>
                  <a:lnTo>
                    <a:pt x="763642" y="38185"/>
                  </a:lnTo>
                  <a:lnTo>
                    <a:pt x="761103" y="35697"/>
                  </a:lnTo>
                  <a:lnTo>
                    <a:pt x="758367" y="30634"/>
                  </a:lnTo>
                  <a:lnTo>
                    <a:pt x="753297" y="28060"/>
                  </a:lnTo>
                  <a:lnTo>
                    <a:pt x="748228" y="22997"/>
                  </a:lnTo>
                  <a:lnTo>
                    <a:pt x="745697" y="20508"/>
                  </a:lnTo>
                  <a:lnTo>
                    <a:pt x="743167" y="15445"/>
                  </a:lnTo>
                  <a:lnTo>
                    <a:pt x="740636" y="12871"/>
                  </a:lnTo>
                  <a:lnTo>
                    <a:pt x="738097" y="7808"/>
                  </a:lnTo>
                  <a:lnTo>
                    <a:pt x="738097" y="5320"/>
                  </a:lnTo>
                  <a:lnTo>
                    <a:pt x="735567" y="2745"/>
                  </a:lnTo>
                  <a:lnTo>
                    <a:pt x="730506" y="7808"/>
                  </a:lnTo>
                  <a:lnTo>
                    <a:pt x="725437" y="12871"/>
                  </a:lnTo>
                  <a:lnTo>
                    <a:pt x="720367" y="20508"/>
                  </a:lnTo>
                  <a:lnTo>
                    <a:pt x="715306" y="25571"/>
                  </a:lnTo>
                  <a:lnTo>
                    <a:pt x="707706" y="33123"/>
                  </a:lnTo>
                  <a:lnTo>
                    <a:pt x="702637" y="38185"/>
                  </a:lnTo>
                  <a:lnTo>
                    <a:pt x="692605" y="42608"/>
                  </a:lnTo>
                  <a:lnTo>
                    <a:pt x="679342" y="45226"/>
                  </a:lnTo>
                  <a:lnTo>
                    <a:pt x="666923" y="44184"/>
                  </a:lnTo>
                  <a:lnTo>
                    <a:pt x="664646" y="43248"/>
                  </a:lnTo>
                  <a:lnTo>
                    <a:pt x="657055" y="38185"/>
                  </a:lnTo>
                  <a:lnTo>
                    <a:pt x="654516" y="45823"/>
                  </a:lnTo>
                  <a:lnTo>
                    <a:pt x="649455" y="48397"/>
                  </a:lnTo>
                  <a:lnTo>
                    <a:pt x="641480" y="51820"/>
                  </a:lnTo>
                  <a:lnTo>
                    <a:pt x="628581" y="52533"/>
                  </a:lnTo>
                  <a:lnTo>
                    <a:pt x="612422" y="51052"/>
                  </a:lnTo>
                  <a:lnTo>
                    <a:pt x="611249" y="50885"/>
                  </a:lnTo>
                  <a:lnTo>
                    <a:pt x="575789" y="50885"/>
                  </a:lnTo>
                  <a:lnTo>
                    <a:pt x="562204" y="52168"/>
                  </a:lnTo>
                  <a:lnTo>
                    <a:pt x="550459" y="53460"/>
                  </a:lnTo>
                  <a:lnTo>
                    <a:pt x="542868" y="53460"/>
                  </a:lnTo>
                  <a:lnTo>
                    <a:pt x="530788" y="53944"/>
                  </a:lnTo>
                  <a:lnTo>
                    <a:pt x="517596" y="53672"/>
                  </a:lnTo>
                  <a:lnTo>
                    <a:pt x="507407" y="50885"/>
                  </a:lnTo>
                  <a:lnTo>
                    <a:pt x="504662" y="50885"/>
                  </a:lnTo>
                  <a:lnTo>
                    <a:pt x="502123" y="48397"/>
                  </a:lnTo>
                  <a:lnTo>
                    <a:pt x="499593" y="45823"/>
                  </a:lnTo>
                  <a:lnTo>
                    <a:pt x="491993" y="43248"/>
                  </a:lnTo>
                  <a:lnTo>
                    <a:pt x="489463" y="43248"/>
                  </a:lnTo>
                  <a:lnTo>
                    <a:pt x="479332" y="48397"/>
                  </a:lnTo>
                  <a:lnTo>
                    <a:pt x="465183" y="54878"/>
                  </a:lnTo>
                  <a:lnTo>
                    <a:pt x="457786" y="62777"/>
                  </a:lnTo>
                  <a:lnTo>
                    <a:pt x="455977" y="74809"/>
                  </a:lnTo>
                  <a:lnTo>
                    <a:pt x="456541" y="81262"/>
                  </a:lnTo>
                  <a:lnTo>
                    <a:pt x="456541" y="119277"/>
                  </a:lnTo>
                  <a:lnTo>
                    <a:pt x="461602" y="121851"/>
                  </a:lnTo>
                  <a:lnTo>
                    <a:pt x="464132" y="124340"/>
                  </a:lnTo>
                  <a:lnTo>
                    <a:pt x="469202" y="126914"/>
                  </a:lnTo>
                  <a:lnTo>
                    <a:pt x="479332" y="126914"/>
                  </a:lnTo>
                  <a:lnTo>
                    <a:pt x="481863" y="124340"/>
                  </a:lnTo>
                  <a:lnTo>
                    <a:pt x="486932" y="124340"/>
                  </a:lnTo>
                  <a:lnTo>
                    <a:pt x="499414" y="123173"/>
                  </a:lnTo>
                  <a:lnTo>
                    <a:pt x="511874" y="124791"/>
                  </a:lnTo>
                  <a:lnTo>
                    <a:pt x="523126" y="130929"/>
                  </a:lnTo>
                  <a:lnTo>
                    <a:pt x="530198" y="139786"/>
                  </a:lnTo>
                  <a:lnTo>
                    <a:pt x="535031" y="150309"/>
                  </a:lnTo>
                  <a:lnTo>
                    <a:pt x="537969" y="162623"/>
                  </a:lnTo>
                  <a:lnTo>
                    <a:pt x="537983" y="175097"/>
                  </a:lnTo>
                  <a:lnTo>
                    <a:pt x="534042" y="186096"/>
                  </a:lnTo>
                  <a:lnTo>
                    <a:pt x="532729" y="187925"/>
                  </a:lnTo>
                  <a:lnTo>
                    <a:pt x="525939" y="193959"/>
                  </a:lnTo>
                  <a:lnTo>
                    <a:pt x="512615" y="193935"/>
                  </a:lnTo>
                  <a:lnTo>
                    <a:pt x="509938" y="192988"/>
                  </a:lnTo>
                  <a:lnTo>
                    <a:pt x="504662" y="192988"/>
                  </a:lnTo>
                  <a:lnTo>
                    <a:pt x="502123" y="190500"/>
                  </a:lnTo>
                  <a:lnTo>
                    <a:pt x="499593" y="190500"/>
                  </a:lnTo>
                  <a:lnTo>
                    <a:pt x="497062" y="187925"/>
                  </a:lnTo>
                  <a:lnTo>
                    <a:pt x="494532" y="185351"/>
                  </a:lnTo>
                  <a:lnTo>
                    <a:pt x="489463" y="185351"/>
                  </a:lnTo>
                  <a:lnTo>
                    <a:pt x="484402" y="182863"/>
                  </a:lnTo>
                  <a:lnTo>
                    <a:pt x="479332" y="185351"/>
                  </a:lnTo>
                  <a:lnTo>
                    <a:pt x="474263" y="187925"/>
                  </a:lnTo>
                  <a:lnTo>
                    <a:pt x="466671" y="187925"/>
                  </a:lnTo>
                  <a:lnTo>
                    <a:pt x="464132" y="190500"/>
                  </a:lnTo>
                  <a:lnTo>
                    <a:pt x="456541" y="190500"/>
                  </a:lnTo>
                  <a:lnTo>
                    <a:pt x="441387" y="195104"/>
                  </a:lnTo>
                  <a:lnTo>
                    <a:pt x="431605" y="201255"/>
                  </a:lnTo>
                  <a:lnTo>
                    <a:pt x="428681" y="208177"/>
                  </a:lnTo>
                  <a:lnTo>
                    <a:pt x="427390" y="219281"/>
                  </a:lnTo>
                  <a:lnTo>
                    <a:pt x="426811" y="232178"/>
                  </a:lnTo>
                  <a:lnTo>
                    <a:pt x="426944" y="245794"/>
                  </a:lnTo>
                  <a:lnTo>
                    <a:pt x="427790" y="259059"/>
                  </a:lnTo>
                  <a:lnTo>
                    <a:pt x="428681" y="266700"/>
                  </a:lnTo>
                  <a:lnTo>
                    <a:pt x="428681" y="286951"/>
                  </a:lnTo>
                  <a:lnTo>
                    <a:pt x="436272" y="289526"/>
                  </a:lnTo>
                  <a:lnTo>
                    <a:pt x="447030" y="295231"/>
                  </a:lnTo>
                  <a:lnTo>
                    <a:pt x="457675" y="302766"/>
                  </a:lnTo>
                  <a:lnTo>
                    <a:pt x="467374" y="311796"/>
                  </a:lnTo>
                  <a:lnTo>
                    <a:pt x="475295" y="321991"/>
                  </a:lnTo>
                  <a:lnTo>
                    <a:pt x="480602" y="333015"/>
                  </a:lnTo>
                  <a:lnTo>
                    <a:pt x="482464" y="344536"/>
                  </a:lnTo>
                  <a:lnTo>
                    <a:pt x="481863" y="350280"/>
                  </a:lnTo>
                  <a:lnTo>
                    <a:pt x="481863" y="352854"/>
                  </a:lnTo>
                  <a:lnTo>
                    <a:pt x="479332" y="355343"/>
                  </a:lnTo>
                  <a:lnTo>
                    <a:pt x="476802" y="357917"/>
                  </a:lnTo>
                  <a:lnTo>
                    <a:pt x="474263" y="360406"/>
                  </a:lnTo>
                  <a:lnTo>
                    <a:pt x="474263" y="362980"/>
                  </a:lnTo>
                  <a:lnTo>
                    <a:pt x="476802" y="368043"/>
                  </a:lnTo>
                  <a:lnTo>
                    <a:pt x="489463" y="380743"/>
                  </a:lnTo>
                  <a:lnTo>
                    <a:pt x="499275" y="391528"/>
                  </a:lnTo>
                  <a:lnTo>
                    <a:pt x="504753" y="401128"/>
                  </a:lnTo>
                  <a:lnTo>
                    <a:pt x="507059" y="412902"/>
                  </a:lnTo>
                  <a:lnTo>
                    <a:pt x="507407" y="423991"/>
                  </a:lnTo>
                  <a:lnTo>
                    <a:pt x="506568" y="436086"/>
                  </a:lnTo>
                  <a:lnTo>
                    <a:pt x="505429" y="448285"/>
                  </a:lnTo>
                  <a:lnTo>
                    <a:pt x="503998" y="460578"/>
                  </a:lnTo>
                  <a:lnTo>
                    <a:pt x="502284" y="472955"/>
                  </a:lnTo>
                  <a:lnTo>
                    <a:pt x="500294" y="485406"/>
                  </a:lnTo>
                  <a:lnTo>
                    <a:pt x="498036" y="497921"/>
                  </a:lnTo>
                  <a:lnTo>
                    <a:pt x="495518" y="510490"/>
                  </a:lnTo>
                  <a:lnTo>
                    <a:pt x="492749" y="523102"/>
                  </a:lnTo>
                  <a:lnTo>
                    <a:pt x="489736" y="535747"/>
                  </a:lnTo>
                  <a:lnTo>
                    <a:pt x="486488" y="548416"/>
                  </a:lnTo>
                  <a:lnTo>
                    <a:pt x="483012" y="561098"/>
                  </a:lnTo>
                  <a:lnTo>
                    <a:pt x="479332" y="573732"/>
                  </a:lnTo>
                  <a:lnTo>
                    <a:pt x="477353" y="585651"/>
                  </a:lnTo>
                  <a:lnTo>
                    <a:pt x="475371" y="597844"/>
                  </a:lnTo>
                  <a:lnTo>
                    <a:pt x="473390" y="610583"/>
                  </a:lnTo>
                  <a:lnTo>
                    <a:pt x="471732" y="621872"/>
                  </a:lnTo>
                  <a:lnTo>
                    <a:pt x="469256" y="634283"/>
                  </a:lnTo>
                  <a:lnTo>
                    <a:pt x="466778" y="646769"/>
                  </a:lnTo>
                  <a:lnTo>
                    <a:pt x="464296" y="659240"/>
                  </a:lnTo>
                  <a:lnTo>
                    <a:pt x="464132" y="660057"/>
                  </a:lnTo>
                  <a:lnTo>
                    <a:pt x="461742" y="671992"/>
                  </a:lnTo>
                  <a:lnTo>
                    <a:pt x="459720" y="684290"/>
                  </a:lnTo>
                  <a:lnTo>
                    <a:pt x="457991" y="696876"/>
                  </a:lnTo>
                  <a:lnTo>
                    <a:pt x="456477" y="709675"/>
                  </a:lnTo>
                  <a:lnTo>
                    <a:pt x="455103" y="722612"/>
                  </a:lnTo>
                  <a:lnTo>
                    <a:pt x="454002" y="733512"/>
                  </a:lnTo>
                  <a:lnTo>
                    <a:pt x="454002" y="736086"/>
                  </a:lnTo>
                  <a:lnTo>
                    <a:pt x="451472" y="738574"/>
                  </a:lnTo>
                  <a:lnTo>
                    <a:pt x="448906" y="751960"/>
                  </a:lnTo>
                  <a:lnTo>
                    <a:pt x="445000" y="763903"/>
                  </a:lnTo>
                  <a:lnTo>
                    <a:pt x="438420" y="774479"/>
                  </a:lnTo>
                  <a:lnTo>
                    <a:pt x="436272" y="776846"/>
                  </a:lnTo>
                  <a:lnTo>
                    <a:pt x="426034" y="781507"/>
                  </a:lnTo>
                  <a:lnTo>
                    <a:pt x="413398" y="782835"/>
                  </a:lnTo>
                  <a:lnTo>
                    <a:pt x="405881" y="781909"/>
                  </a:lnTo>
                  <a:lnTo>
                    <a:pt x="400811" y="781909"/>
                  </a:lnTo>
                  <a:lnTo>
                    <a:pt x="398281" y="776846"/>
                  </a:lnTo>
                  <a:lnTo>
                    <a:pt x="398281" y="771526"/>
                  </a:lnTo>
                  <a:lnTo>
                    <a:pt x="395751" y="769037"/>
                  </a:lnTo>
                  <a:lnTo>
                    <a:pt x="384911" y="764013"/>
                  </a:lnTo>
                  <a:lnTo>
                    <a:pt x="370997" y="761177"/>
                  </a:lnTo>
                  <a:lnTo>
                    <a:pt x="357540" y="760509"/>
                  </a:lnTo>
                  <a:lnTo>
                    <a:pt x="349945" y="761400"/>
                  </a:lnTo>
                  <a:lnTo>
                    <a:pt x="344884" y="761400"/>
                  </a:lnTo>
                  <a:lnTo>
                    <a:pt x="344884" y="766463"/>
                  </a:lnTo>
                  <a:lnTo>
                    <a:pt x="342354" y="771526"/>
                  </a:lnTo>
                  <a:lnTo>
                    <a:pt x="339815" y="776846"/>
                  </a:lnTo>
                  <a:lnTo>
                    <a:pt x="337285" y="781909"/>
                  </a:lnTo>
                  <a:lnTo>
                    <a:pt x="332215" y="784398"/>
                  </a:lnTo>
                  <a:lnTo>
                    <a:pt x="319627" y="789939"/>
                  </a:lnTo>
                  <a:lnTo>
                    <a:pt x="307598" y="791829"/>
                  </a:lnTo>
                  <a:lnTo>
                    <a:pt x="296763" y="792035"/>
                  </a:lnTo>
                  <a:lnTo>
                    <a:pt x="294224" y="792035"/>
                  </a:lnTo>
                  <a:lnTo>
                    <a:pt x="291694" y="789460"/>
                  </a:lnTo>
                  <a:lnTo>
                    <a:pt x="289163" y="789460"/>
                  </a:lnTo>
                  <a:lnTo>
                    <a:pt x="277392" y="790765"/>
                  </a:lnTo>
                  <a:lnTo>
                    <a:pt x="264746" y="792976"/>
                  </a:lnTo>
                  <a:lnTo>
                    <a:pt x="251550" y="795987"/>
                  </a:lnTo>
                  <a:lnTo>
                    <a:pt x="238129" y="799690"/>
                  </a:lnTo>
                  <a:lnTo>
                    <a:pt x="224807" y="803977"/>
                  </a:lnTo>
                  <a:lnTo>
                    <a:pt x="211909" y="808740"/>
                  </a:lnTo>
                  <a:lnTo>
                    <a:pt x="199758" y="813872"/>
                  </a:lnTo>
                  <a:lnTo>
                    <a:pt x="188681" y="819265"/>
                  </a:lnTo>
                  <a:lnTo>
                    <a:pt x="179001" y="824811"/>
                  </a:lnTo>
                  <a:lnTo>
                    <a:pt x="174976" y="827475"/>
                  </a:lnTo>
                  <a:lnTo>
                    <a:pt x="167376" y="830049"/>
                  </a:lnTo>
                  <a:lnTo>
                    <a:pt x="162307" y="835112"/>
                  </a:lnTo>
                  <a:lnTo>
                    <a:pt x="157246" y="840175"/>
                  </a:lnTo>
                  <a:lnTo>
                    <a:pt x="152177" y="845238"/>
                  </a:lnTo>
                  <a:lnTo>
                    <a:pt x="147116" y="850300"/>
                  </a:lnTo>
                  <a:lnTo>
                    <a:pt x="142046" y="852875"/>
                  </a:lnTo>
                  <a:lnTo>
                    <a:pt x="134446" y="860426"/>
                  </a:lnTo>
                  <a:lnTo>
                    <a:pt x="116510" y="860426"/>
                  </a:lnTo>
                  <a:lnTo>
                    <a:pt x="116510" y="865489"/>
                  </a:lnTo>
                  <a:lnTo>
                    <a:pt x="113980" y="873126"/>
                  </a:lnTo>
                  <a:lnTo>
                    <a:pt x="108910" y="878189"/>
                  </a:lnTo>
                  <a:lnTo>
                    <a:pt x="103841" y="883252"/>
                  </a:lnTo>
                  <a:lnTo>
                    <a:pt x="101311" y="885740"/>
                  </a:lnTo>
                  <a:lnTo>
                    <a:pt x="96250" y="888315"/>
                  </a:lnTo>
                  <a:lnTo>
                    <a:pt x="91629" y="900531"/>
                  </a:lnTo>
                  <a:lnTo>
                    <a:pt x="89134" y="913328"/>
                  </a:lnTo>
                  <a:lnTo>
                    <a:pt x="88650" y="921438"/>
                  </a:lnTo>
                  <a:lnTo>
                    <a:pt x="86111" y="931563"/>
                  </a:lnTo>
                  <a:lnTo>
                    <a:pt x="80910" y="945557"/>
                  </a:lnTo>
                  <a:lnTo>
                    <a:pt x="73859" y="953981"/>
                  </a:lnTo>
                  <a:lnTo>
                    <a:pt x="73451" y="954389"/>
                  </a:lnTo>
                  <a:lnTo>
                    <a:pt x="70918" y="959452"/>
                  </a:lnTo>
                  <a:lnTo>
                    <a:pt x="68385" y="962026"/>
                  </a:lnTo>
                  <a:lnTo>
                    <a:pt x="65853" y="967089"/>
                  </a:lnTo>
                  <a:lnTo>
                    <a:pt x="63953" y="980451"/>
                  </a:lnTo>
                  <a:lnTo>
                    <a:pt x="65732" y="992271"/>
                  </a:lnTo>
                  <a:lnTo>
                    <a:pt x="65853" y="992403"/>
                  </a:lnTo>
                  <a:lnTo>
                    <a:pt x="68385" y="992403"/>
                  </a:lnTo>
                  <a:lnTo>
                    <a:pt x="68385" y="994978"/>
                  </a:lnTo>
                  <a:lnTo>
                    <a:pt x="70918" y="997466"/>
                  </a:lnTo>
                  <a:lnTo>
                    <a:pt x="70918" y="1000040"/>
                  </a:lnTo>
                  <a:lnTo>
                    <a:pt x="68385" y="1005103"/>
                  </a:lnTo>
                  <a:lnTo>
                    <a:pt x="70918" y="1007592"/>
                  </a:lnTo>
                  <a:lnTo>
                    <a:pt x="70918" y="1012655"/>
                  </a:lnTo>
                  <a:lnTo>
                    <a:pt x="73451" y="1017718"/>
                  </a:lnTo>
                  <a:lnTo>
                    <a:pt x="73451" y="1025355"/>
                  </a:lnTo>
                  <a:lnTo>
                    <a:pt x="70918" y="1033164"/>
                  </a:lnTo>
                  <a:lnTo>
                    <a:pt x="68385" y="1045864"/>
                  </a:lnTo>
                  <a:lnTo>
                    <a:pt x="58254" y="1048352"/>
                  </a:lnTo>
                  <a:lnTo>
                    <a:pt x="53188" y="1050926"/>
                  </a:lnTo>
                  <a:lnTo>
                    <a:pt x="48122" y="1050926"/>
                  </a:lnTo>
                  <a:lnTo>
                    <a:pt x="45590" y="1053415"/>
                  </a:lnTo>
                  <a:lnTo>
                    <a:pt x="35178" y="1059276"/>
                  </a:lnTo>
                  <a:lnTo>
                    <a:pt x="25114" y="1067379"/>
                  </a:lnTo>
                  <a:lnTo>
                    <a:pt x="15745" y="1077032"/>
                  </a:lnTo>
                  <a:lnTo>
                    <a:pt x="7419" y="1087544"/>
                  </a:lnTo>
                  <a:lnTo>
                    <a:pt x="485" y="1098224"/>
                  </a:lnTo>
                  <a:lnTo>
                    <a:pt x="0" y="1099066"/>
                  </a:lnTo>
                  <a:lnTo>
                    <a:pt x="5066" y="1104129"/>
                  </a:lnTo>
                  <a:lnTo>
                    <a:pt x="10131" y="1109192"/>
                  </a:lnTo>
                  <a:lnTo>
                    <a:pt x="12664" y="1114255"/>
                  </a:lnTo>
                  <a:lnTo>
                    <a:pt x="24394" y="1118138"/>
                  </a:lnTo>
                  <a:lnTo>
                    <a:pt x="36123" y="1123435"/>
                  </a:lnTo>
                  <a:lnTo>
                    <a:pt x="43057" y="1126869"/>
                  </a:lnTo>
                  <a:lnTo>
                    <a:pt x="54406" y="1133944"/>
                  </a:lnTo>
                  <a:lnTo>
                    <a:pt x="66312" y="1139150"/>
                  </a:lnTo>
                  <a:lnTo>
                    <a:pt x="75980" y="1142143"/>
                  </a:lnTo>
                  <a:lnTo>
                    <a:pt x="89493" y="1145618"/>
                  </a:lnTo>
                  <a:lnTo>
                    <a:pt x="102224" y="1149092"/>
                  </a:lnTo>
                  <a:lnTo>
                    <a:pt x="114189" y="1152566"/>
                  </a:lnTo>
                  <a:lnTo>
                    <a:pt x="125404" y="1156040"/>
                  </a:lnTo>
                  <a:lnTo>
                    <a:pt x="129386" y="1157332"/>
                  </a:lnTo>
                  <a:lnTo>
                    <a:pt x="142176" y="1161906"/>
                  </a:lnTo>
                  <a:lnTo>
                    <a:pt x="154823" y="1165758"/>
                  </a:lnTo>
                  <a:lnTo>
                    <a:pt x="167187" y="1168896"/>
                  </a:lnTo>
                  <a:lnTo>
                    <a:pt x="179123" y="1171332"/>
                  </a:lnTo>
                  <a:lnTo>
                    <a:pt x="187637" y="1172692"/>
                  </a:lnTo>
                  <a:lnTo>
                    <a:pt x="200812" y="1175668"/>
                  </a:lnTo>
                  <a:lnTo>
                    <a:pt x="213515" y="1178539"/>
                  </a:lnTo>
                  <a:lnTo>
                    <a:pt x="225859" y="1181178"/>
                  </a:lnTo>
                  <a:lnTo>
                    <a:pt x="237962" y="1183462"/>
                  </a:lnTo>
                  <a:lnTo>
                    <a:pt x="249940" y="1185265"/>
                  </a:lnTo>
                  <a:lnTo>
                    <a:pt x="250958" y="1185392"/>
                  </a:lnTo>
                  <a:lnTo>
                    <a:pt x="263685" y="1188140"/>
                  </a:lnTo>
                  <a:lnTo>
                    <a:pt x="276095" y="1191105"/>
                  </a:lnTo>
                  <a:lnTo>
                    <a:pt x="288342" y="1194064"/>
                  </a:lnTo>
                  <a:lnTo>
                    <a:pt x="300577" y="1196794"/>
                  </a:lnTo>
                  <a:lnTo>
                    <a:pt x="312952" y="1199072"/>
                  </a:lnTo>
                  <a:lnTo>
                    <a:pt x="324624" y="1200581"/>
                  </a:lnTo>
                  <a:lnTo>
                    <a:pt x="337741" y="1202967"/>
                  </a:lnTo>
                  <a:lnTo>
                    <a:pt x="350268" y="1206204"/>
                  </a:lnTo>
                  <a:lnTo>
                    <a:pt x="362322" y="1210169"/>
                  </a:lnTo>
                  <a:lnTo>
                    <a:pt x="374021" y="1214740"/>
                  </a:lnTo>
                  <a:lnTo>
                    <a:pt x="385483" y="1219795"/>
                  </a:lnTo>
                  <a:lnTo>
                    <a:pt x="396825" y="1225213"/>
                  </a:lnTo>
                  <a:lnTo>
                    <a:pt x="408165" y="1230871"/>
                  </a:lnTo>
                  <a:lnTo>
                    <a:pt x="418542" y="1236106"/>
                  </a:lnTo>
                  <a:lnTo>
                    <a:pt x="429524" y="1242331"/>
                  </a:lnTo>
                  <a:lnTo>
                    <a:pt x="440501" y="1249097"/>
                  </a:lnTo>
                  <a:lnTo>
                    <a:pt x="448941" y="1253784"/>
                  </a:lnTo>
                  <a:lnTo>
                    <a:pt x="460498" y="1259240"/>
                  </a:lnTo>
                  <a:lnTo>
                    <a:pt x="472063" y="1264689"/>
                  </a:lnTo>
                  <a:lnTo>
                    <a:pt x="483635" y="1270119"/>
                  </a:lnTo>
                  <a:lnTo>
                    <a:pt x="495212" y="1275518"/>
                  </a:lnTo>
                  <a:lnTo>
                    <a:pt x="506792" y="1280873"/>
                  </a:lnTo>
                  <a:lnTo>
                    <a:pt x="518373" y="1286174"/>
                  </a:lnTo>
                  <a:lnTo>
                    <a:pt x="529953" y="1291408"/>
                  </a:lnTo>
                  <a:lnTo>
                    <a:pt x="541531" y="1296563"/>
                  </a:lnTo>
                  <a:lnTo>
                    <a:pt x="553104" y="1301629"/>
                  </a:lnTo>
                  <a:lnTo>
                    <a:pt x="564670" y="1306592"/>
                  </a:lnTo>
                  <a:lnTo>
                    <a:pt x="576228" y="1311442"/>
                  </a:lnTo>
                  <a:lnTo>
                    <a:pt x="578320" y="1312307"/>
                  </a:lnTo>
                  <a:lnTo>
                    <a:pt x="589818" y="1317676"/>
                  </a:lnTo>
                  <a:lnTo>
                    <a:pt x="601326" y="1323042"/>
                  </a:lnTo>
                  <a:lnTo>
                    <a:pt x="612841" y="1328405"/>
                  </a:lnTo>
                  <a:lnTo>
                    <a:pt x="624360" y="1333765"/>
                  </a:lnTo>
                  <a:lnTo>
                    <a:pt x="635882" y="1339125"/>
                  </a:lnTo>
                  <a:lnTo>
                    <a:pt x="647403" y="1344484"/>
                  </a:lnTo>
                  <a:lnTo>
                    <a:pt x="658922" y="1349845"/>
                  </a:lnTo>
                  <a:lnTo>
                    <a:pt x="670435" y="1355208"/>
                  </a:lnTo>
                  <a:lnTo>
                    <a:pt x="681941" y="1360574"/>
                  </a:lnTo>
                  <a:lnTo>
                    <a:pt x="692507" y="1365509"/>
                  </a:lnTo>
                  <a:lnTo>
                    <a:pt x="704225" y="1370540"/>
                  </a:lnTo>
                  <a:lnTo>
                    <a:pt x="715944" y="1375063"/>
                  </a:lnTo>
                  <a:lnTo>
                    <a:pt x="722906" y="1378209"/>
                  </a:lnTo>
                  <a:lnTo>
                    <a:pt x="734278" y="1382612"/>
                  </a:lnTo>
                  <a:lnTo>
                    <a:pt x="746214" y="1387363"/>
                  </a:lnTo>
                  <a:lnTo>
                    <a:pt x="758030" y="1392813"/>
                  </a:lnTo>
                  <a:lnTo>
                    <a:pt x="763642" y="1395887"/>
                  </a:lnTo>
                  <a:lnTo>
                    <a:pt x="768703" y="1398461"/>
                  </a:lnTo>
                  <a:lnTo>
                    <a:pt x="773772" y="1403524"/>
                  </a:lnTo>
                  <a:lnTo>
                    <a:pt x="778833" y="1408587"/>
                  </a:lnTo>
                  <a:lnTo>
                    <a:pt x="783903" y="1413649"/>
                  </a:lnTo>
                  <a:lnTo>
                    <a:pt x="788964" y="1418970"/>
                  </a:lnTo>
                  <a:lnTo>
                    <a:pt x="794033" y="1421458"/>
                  </a:lnTo>
                  <a:lnTo>
                    <a:pt x="796563" y="1421458"/>
                  </a:lnTo>
                  <a:lnTo>
                    <a:pt x="799102" y="1418970"/>
                  </a:lnTo>
                  <a:close/>
                </a:path>
              </a:pathLst>
            </a:custGeom>
            <a:solidFill>
              <a:srgbClr val="8B9FAA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object 87"/>
            <p:cNvSpPr/>
            <p:nvPr/>
          </p:nvSpPr>
          <p:spPr>
            <a:xfrm>
              <a:off x="5563885" y="5133753"/>
              <a:ext cx="2487" cy="2540"/>
            </a:xfrm>
            <a:custGeom>
              <a:avLst/>
              <a:gdLst/>
              <a:ahLst/>
              <a:cxnLst/>
              <a:rect l="l" t="t" r="r" b="b"/>
              <a:pathLst>
                <a:path w="2487" h="2540">
                  <a:moveTo>
                    <a:pt x="2487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ABB8C0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object 88"/>
            <p:cNvSpPr/>
            <p:nvPr/>
          </p:nvSpPr>
          <p:spPr>
            <a:xfrm>
              <a:off x="5503069" y="4796104"/>
              <a:ext cx="12377" cy="91474"/>
            </a:xfrm>
            <a:custGeom>
              <a:avLst/>
              <a:gdLst/>
              <a:ahLst/>
              <a:cxnLst/>
              <a:rect l="l" t="t" r="r" b="b"/>
              <a:pathLst>
                <a:path w="12377" h="91474">
                  <a:moveTo>
                    <a:pt x="3864" y="80030"/>
                  </a:moveTo>
                  <a:lnTo>
                    <a:pt x="4701" y="77099"/>
                  </a:lnTo>
                  <a:lnTo>
                    <a:pt x="2883" y="82935"/>
                  </a:lnTo>
                  <a:lnTo>
                    <a:pt x="3864" y="80030"/>
                  </a:lnTo>
                  <a:close/>
                </a:path>
                <a:path w="12377" h="91474">
                  <a:moveTo>
                    <a:pt x="5737" y="73776"/>
                  </a:moveTo>
                  <a:lnTo>
                    <a:pt x="6403" y="71145"/>
                  </a:lnTo>
                  <a:lnTo>
                    <a:pt x="4701" y="77099"/>
                  </a:lnTo>
                  <a:lnTo>
                    <a:pt x="5737" y="73776"/>
                  </a:lnTo>
                  <a:close/>
                </a:path>
                <a:path w="12377" h="91474">
                  <a:moveTo>
                    <a:pt x="7249" y="68187"/>
                  </a:moveTo>
                  <a:lnTo>
                    <a:pt x="7924" y="65142"/>
                  </a:lnTo>
                  <a:lnTo>
                    <a:pt x="6403" y="71145"/>
                  </a:lnTo>
                  <a:lnTo>
                    <a:pt x="7249" y="68187"/>
                  </a:lnTo>
                  <a:close/>
                </a:path>
                <a:path w="12377" h="91474">
                  <a:moveTo>
                    <a:pt x="8780" y="61761"/>
                  </a:moveTo>
                  <a:lnTo>
                    <a:pt x="9275" y="59047"/>
                  </a:lnTo>
                  <a:lnTo>
                    <a:pt x="7924" y="65142"/>
                  </a:lnTo>
                  <a:lnTo>
                    <a:pt x="8780" y="61761"/>
                  </a:lnTo>
                  <a:close/>
                </a:path>
                <a:path w="12377" h="91474">
                  <a:moveTo>
                    <a:pt x="9940" y="56045"/>
                  </a:moveTo>
                  <a:lnTo>
                    <a:pt x="10391" y="52922"/>
                  </a:lnTo>
                  <a:lnTo>
                    <a:pt x="9275" y="59047"/>
                  </a:lnTo>
                  <a:lnTo>
                    <a:pt x="9940" y="56045"/>
                  </a:lnTo>
                  <a:close/>
                </a:path>
                <a:path w="12377" h="91474">
                  <a:moveTo>
                    <a:pt x="9449" y="6485"/>
                  </a:moveTo>
                  <a:lnTo>
                    <a:pt x="7548" y="0"/>
                  </a:lnTo>
                  <a:lnTo>
                    <a:pt x="9992" y="9475"/>
                  </a:lnTo>
                  <a:lnTo>
                    <a:pt x="9449" y="6485"/>
                  </a:lnTo>
                  <a:close/>
                </a:path>
                <a:path w="12377" h="91474">
                  <a:moveTo>
                    <a:pt x="11014" y="49501"/>
                  </a:moveTo>
                  <a:lnTo>
                    <a:pt x="11284" y="46733"/>
                  </a:lnTo>
                  <a:lnTo>
                    <a:pt x="10391" y="52922"/>
                  </a:lnTo>
                  <a:lnTo>
                    <a:pt x="11014" y="49501"/>
                  </a:lnTo>
                  <a:close/>
                </a:path>
                <a:path w="12377" h="91474">
                  <a:moveTo>
                    <a:pt x="10706" y="12244"/>
                  </a:moveTo>
                  <a:lnTo>
                    <a:pt x="9992" y="9475"/>
                  </a:lnTo>
                  <a:lnTo>
                    <a:pt x="11115" y="15655"/>
                  </a:lnTo>
                  <a:lnTo>
                    <a:pt x="10706" y="12244"/>
                  </a:lnTo>
                  <a:close/>
                </a:path>
                <a:path w="12377" h="91474">
                  <a:moveTo>
                    <a:pt x="11721" y="43704"/>
                  </a:moveTo>
                  <a:lnTo>
                    <a:pt x="11888" y="40536"/>
                  </a:lnTo>
                  <a:lnTo>
                    <a:pt x="11284" y="46733"/>
                  </a:lnTo>
                  <a:lnTo>
                    <a:pt x="11721" y="43704"/>
                  </a:lnTo>
                  <a:close/>
                </a:path>
                <a:path w="12377" h="91474">
                  <a:moveTo>
                    <a:pt x="11691" y="18824"/>
                  </a:moveTo>
                  <a:lnTo>
                    <a:pt x="11115" y="15655"/>
                  </a:lnTo>
                  <a:lnTo>
                    <a:pt x="11858" y="21848"/>
                  </a:lnTo>
                  <a:lnTo>
                    <a:pt x="11691" y="18824"/>
                  </a:lnTo>
                  <a:close/>
                </a:path>
                <a:path w="12377" h="91474">
                  <a:moveTo>
                    <a:pt x="12193" y="24642"/>
                  </a:moveTo>
                  <a:lnTo>
                    <a:pt x="11858" y="21848"/>
                  </a:lnTo>
                  <a:lnTo>
                    <a:pt x="12201" y="28081"/>
                  </a:lnTo>
                  <a:lnTo>
                    <a:pt x="12193" y="24642"/>
                  </a:lnTo>
                  <a:close/>
                </a:path>
                <a:path w="12377" h="91474">
                  <a:moveTo>
                    <a:pt x="12224" y="37094"/>
                  </a:moveTo>
                  <a:lnTo>
                    <a:pt x="12217" y="34300"/>
                  </a:lnTo>
                  <a:lnTo>
                    <a:pt x="11888" y="40536"/>
                  </a:lnTo>
                  <a:lnTo>
                    <a:pt x="12224" y="37094"/>
                  </a:lnTo>
                  <a:close/>
                </a:path>
                <a:path w="12377" h="91474">
                  <a:moveTo>
                    <a:pt x="12377" y="31263"/>
                  </a:moveTo>
                  <a:lnTo>
                    <a:pt x="12201" y="28081"/>
                  </a:lnTo>
                  <a:lnTo>
                    <a:pt x="12217" y="34300"/>
                  </a:lnTo>
                  <a:lnTo>
                    <a:pt x="12377" y="31263"/>
                  </a:lnTo>
                  <a:close/>
                </a:path>
                <a:path w="12377" h="91474">
                  <a:moveTo>
                    <a:pt x="2101" y="85445"/>
                  </a:moveTo>
                  <a:lnTo>
                    <a:pt x="2883" y="82935"/>
                  </a:lnTo>
                  <a:lnTo>
                    <a:pt x="0" y="91474"/>
                  </a:lnTo>
                  <a:lnTo>
                    <a:pt x="2101" y="85445"/>
                  </a:lnTo>
                  <a:close/>
                </a:path>
              </a:pathLst>
            </a:custGeom>
            <a:solidFill>
              <a:srgbClr val="ABB8C0"/>
            </a:solidFill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bject 89"/>
            <p:cNvSpPr/>
            <p:nvPr/>
          </p:nvSpPr>
          <p:spPr>
            <a:xfrm>
              <a:off x="5505557" y="4783490"/>
              <a:ext cx="2573" cy="0"/>
            </a:xfrm>
            <a:custGeom>
              <a:avLst/>
              <a:gdLst/>
              <a:ahLst/>
              <a:cxnLst/>
              <a:rect l="l" t="t" r="r" b="b"/>
              <a:pathLst>
                <a:path w="2573">
                  <a:moveTo>
                    <a:pt x="2573" y="0"/>
                  </a:moveTo>
                  <a:lnTo>
                    <a:pt x="0" y="0"/>
                  </a:lnTo>
                </a:path>
                <a:path w="2573">
                  <a:moveTo>
                    <a:pt x="0" y="1"/>
                  </a:moveTo>
                  <a:lnTo>
                    <a:pt x="2573" y="0"/>
                  </a:lnTo>
                </a:path>
              </a:pathLst>
            </a:custGeom>
            <a:ln w="1269">
              <a:solidFill>
                <a:srgbClr val="ABB8C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bject 47"/>
            <p:cNvSpPr txBox="1"/>
            <p:nvPr/>
          </p:nvSpPr>
          <p:spPr>
            <a:xfrm>
              <a:off x="4613207" y="1631237"/>
              <a:ext cx="180867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RR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89" name="object 46"/>
            <p:cNvSpPr txBox="1"/>
            <p:nvPr/>
          </p:nvSpPr>
          <p:spPr>
            <a:xfrm>
              <a:off x="5716221" y="1692248"/>
              <a:ext cx="182011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AP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0" name="object 45"/>
            <p:cNvSpPr txBox="1"/>
            <p:nvPr/>
          </p:nvSpPr>
          <p:spPr>
            <a:xfrm>
              <a:off x="4245050" y="2359257"/>
              <a:ext cx="223637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AM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1" name="object 44"/>
            <p:cNvSpPr txBox="1"/>
            <p:nvPr/>
          </p:nvSpPr>
          <p:spPr>
            <a:xfrm>
              <a:off x="5593559" y="2430652"/>
              <a:ext cx="184847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9" baseline="2874" dirty="0">
                  <a:solidFill>
                    <a:srgbClr val="85181E"/>
                  </a:solidFill>
                  <a:cs typeface="Calibri"/>
                </a:rPr>
                <a:t>PA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2" name="object 43"/>
            <p:cNvSpPr txBox="1"/>
            <p:nvPr/>
          </p:nvSpPr>
          <p:spPr>
            <a:xfrm>
              <a:off x="6474581" y="2482568"/>
              <a:ext cx="223791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MA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3" name="object 42"/>
            <p:cNvSpPr txBox="1"/>
            <p:nvPr/>
          </p:nvSpPr>
          <p:spPr>
            <a:xfrm>
              <a:off x="7554606" y="2516806"/>
              <a:ext cx="192522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RN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4" name="object 31"/>
            <p:cNvSpPr txBox="1"/>
            <p:nvPr/>
          </p:nvSpPr>
          <p:spPr>
            <a:xfrm>
              <a:off x="7662257" y="2998463"/>
              <a:ext cx="168269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-4" baseline="2874" dirty="0">
                  <a:solidFill>
                    <a:srgbClr val="85181E"/>
                  </a:solidFill>
                  <a:cs typeface="Calibri"/>
                </a:rPr>
                <a:t>AL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5" name="object 30"/>
            <p:cNvSpPr txBox="1"/>
            <p:nvPr/>
          </p:nvSpPr>
          <p:spPr>
            <a:xfrm>
              <a:off x="3641202" y="3019315"/>
              <a:ext cx="181654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AC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6" name="object 29"/>
            <p:cNvSpPr txBox="1"/>
            <p:nvPr/>
          </p:nvSpPr>
          <p:spPr>
            <a:xfrm>
              <a:off x="6135416" y="3112248"/>
              <a:ext cx="187341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4" baseline="2874" dirty="0">
                  <a:solidFill>
                    <a:srgbClr val="85181E"/>
                  </a:solidFill>
                  <a:cs typeface="Calibri"/>
                </a:rPr>
                <a:t>TO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7" name="object 28"/>
            <p:cNvSpPr txBox="1"/>
            <p:nvPr/>
          </p:nvSpPr>
          <p:spPr>
            <a:xfrm>
              <a:off x="7512403" y="3137992"/>
              <a:ext cx="16236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4" baseline="2874" dirty="0">
                  <a:solidFill>
                    <a:srgbClr val="85181E"/>
                  </a:solidFill>
                  <a:cs typeface="Calibri"/>
                </a:rPr>
                <a:t>SE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8" name="object 27"/>
            <p:cNvSpPr txBox="1"/>
            <p:nvPr/>
          </p:nvSpPr>
          <p:spPr>
            <a:xfrm>
              <a:off x="4364538" y="3145961"/>
              <a:ext cx="194602" cy="14701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RO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99" name="object 25"/>
            <p:cNvSpPr txBox="1"/>
            <p:nvPr/>
          </p:nvSpPr>
          <p:spPr>
            <a:xfrm>
              <a:off x="6907672" y="3306524"/>
              <a:ext cx="18629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BA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0" name="object 24"/>
            <p:cNvSpPr txBox="1"/>
            <p:nvPr/>
          </p:nvSpPr>
          <p:spPr>
            <a:xfrm>
              <a:off x="5258169" y="3416277"/>
              <a:ext cx="210715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MT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1" name="object 23"/>
            <p:cNvSpPr txBox="1"/>
            <p:nvPr/>
          </p:nvSpPr>
          <p:spPr>
            <a:xfrm>
              <a:off x="6214332" y="3614328"/>
              <a:ext cx="174862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-4" baseline="2874" dirty="0">
                  <a:solidFill>
                    <a:srgbClr val="85181E"/>
                  </a:solidFill>
                  <a:cs typeface="Calibri"/>
                </a:rPr>
                <a:t>DF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2" name="object 22"/>
            <p:cNvSpPr txBox="1"/>
            <p:nvPr/>
          </p:nvSpPr>
          <p:spPr>
            <a:xfrm>
              <a:off x="5928521" y="3810492"/>
              <a:ext cx="205938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9" baseline="2874" dirty="0">
                  <a:solidFill>
                    <a:srgbClr val="85181E"/>
                  </a:solidFill>
                  <a:cs typeface="Calibri"/>
                </a:rPr>
                <a:t>GO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3" name="object 21"/>
            <p:cNvSpPr txBox="1"/>
            <p:nvPr/>
          </p:nvSpPr>
          <p:spPr>
            <a:xfrm>
              <a:off x="6614055" y="4072559"/>
              <a:ext cx="22802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MG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4" name="object 19"/>
            <p:cNvSpPr txBox="1"/>
            <p:nvPr/>
          </p:nvSpPr>
          <p:spPr>
            <a:xfrm>
              <a:off x="7108391" y="4213707"/>
              <a:ext cx="158674" cy="147019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-4" baseline="2874" dirty="0">
                  <a:solidFill>
                    <a:srgbClr val="85181E"/>
                  </a:solidFill>
                  <a:cs typeface="Calibri"/>
                </a:rPr>
                <a:t>ES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5" name="object 18"/>
            <p:cNvSpPr txBox="1"/>
            <p:nvPr/>
          </p:nvSpPr>
          <p:spPr>
            <a:xfrm>
              <a:off x="5323446" y="4252676"/>
              <a:ext cx="20798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MS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6" name="object 16"/>
            <p:cNvSpPr txBox="1"/>
            <p:nvPr/>
          </p:nvSpPr>
          <p:spPr>
            <a:xfrm>
              <a:off x="6091927" y="4485310"/>
              <a:ext cx="167357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4" baseline="2874" dirty="0">
                  <a:solidFill>
                    <a:srgbClr val="85181E"/>
                  </a:solidFill>
                  <a:cs typeface="Calibri"/>
                </a:rPr>
                <a:t>SP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7" name="object 15"/>
            <p:cNvSpPr txBox="1"/>
            <p:nvPr/>
          </p:nvSpPr>
          <p:spPr>
            <a:xfrm>
              <a:off x="6866756" y="4545120"/>
              <a:ext cx="152199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RJ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8" name="object 14"/>
            <p:cNvSpPr txBox="1"/>
            <p:nvPr/>
          </p:nvSpPr>
          <p:spPr>
            <a:xfrm>
              <a:off x="5761598" y="4784103"/>
              <a:ext cx="179614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9" baseline="2874" dirty="0">
                  <a:solidFill>
                    <a:srgbClr val="85181E"/>
                  </a:solidFill>
                  <a:cs typeface="Calibri"/>
                </a:rPr>
                <a:t>PR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09" name="object 12"/>
            <p:cNvSpPr txBox="1"/>
            <p:nvPr/>
          </p:nvSpPr>
          <p:spPr>
            <a:xfrm>
              <a:off x="5966778" y="5087325"/>
              <a:ext cx="16700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spc="4" baseline="2874" dirty="0">
                  <a:solidFill>
                    <a:srgbClr val="85181E"/>
                  </a:solidFill>
                  <a:cs typeface="Calibri"/>
                </a:rPr>
                <a:t>SC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10" name="object 11"/>
            <p:cNvSpPr txBox="1"/>
            <p:nvPr/>
          </p:nvSpPr>
          <p:spPr>
            <a:xfrm>
              <a:off x="5553073" y="5361817"/>
              <a:ext cx="169866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sz="1425" b="1" baseline="2874" dirty="0">
                  <a:solidFill>
                    <a:srgbClr val="85181E"/>
                  </a:solidFill>
                  <a:cs typeface="Calibri"/>
                </a:rPr>
                <a:t>RS</a:t>
              </a:r>
              <a:endParaRPr sz="95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11" name="object 25"/>
            <p:cNvSpPr txBox="1"/>
            <p:nvPr/>
          </p:nvSpPr>
          <p:spPr>
            <a:xfrm>
              <a:off x="7265481" y="2463598"/>
              <a:ext cx="18629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lang="pt-BR" sz="1425" b="1" baseline="2874" dirty="0">
                  <a:solidFill>
                    <a:srgbClr val="85181E"/>
                  </a:solidFill>
                  <a:cs typeface="Calibri"/>
                </a:rPr>
                <a:t>CE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12" name="object 25"/>
            <p:cNvSpPr txBox="1"/>
            <p:nvPr/>
          </p:nvSpPr>
          <p:spPr>
            <a:xfrm>
              <a:off x="6885299" y="2709296"/>
              <a:ext cx="18629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lang="pt-BR" sz="1425" b="1" baseline="2874" dirty="0">
                  <a:solidFill>
                    <a:srgbClr val="85181E"/>
                  </a:solidFill>
                  <a:cs typeface="Calibri"/>
                </a:rPr>
                <a:t>PI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13" name="object 25"/>
            <p:cNvSpPr txBox="1"/>
            <p:nvPr/>
          </p:nvSpPr>
          <p:spPr>
            <a:xfrm>
              <a:off x="7386979" y="2844847"/>
              <a:ext cx="18629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lang="pt-BR" sz="1425" b="1" baseline="2874" dirty="0">
                  <a:solidFill>
                    <a:srgbClr val="85181E"/>
                  </a:solidFill>
                  <a:cs typeface="Calibri"/>
                </a:rPr>
                <a:t>PE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  <p:sp>
          <p:nvSpPr>
            <p:cNvPr id="114" name="object 25"/>
            <p:cNvSpPr txBox="1"/>
            <p:nvPr/>
          </p:nvSpPr>
          <p:spPr>
            <a:xfrm>
              <a:off x="7592593" y="2695154"/>
              <a:ext cx="186290" cy="147234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2700">
                <a:lnSpc>
                  <a:spcPts val="1075"/>
                </a:lnSpc>
                <a:spcBef>
                  <a:spcPts val="53"/>
                </a:spcBef>
              </a:pPr>
              <a:r>
                <a:rPr lang="pt-BR" sz="1425" b="1" baseline="2874" dirty="0">
                  <a:solidFill>
                    <a:srgbClr val="85181E"/>
                  </a:solidFill>
                  <a:cs typeface="Calibri"/>
                </a:rPr>
                <a:t>PE</a:t>
              </a:r>
              <a:endParaRPr sz="950" dirty="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42" name="Elipse 41">
            <a:extLst>
              <a:ext uri="{FF2B5EF4-FFF2-40B4-BE49-F238E27FC236}">
                <a16:creationId xmlns:a16="http://schemas.microsoft.com/office/drawing/2014/main" xmlns="" id="{769F45B4-8464-482F-ADBC-48FD71028BDC}"/>
              </a:ext>
            </a:extLst>
          </p:cNvPr>
          <p:cNvSpPr/>
          <p:nvPr/>
        </p:nvSpPr>
        <p:spPr>
          <a:xfrm>
            <a:off x="5338618" y="1041342"/>
            <a:ext cx="5110075" cy="5110075"/>
          </a:xfrm>
          <a:prstGeom prst="ellipse">
            <a:avLst/>
          </a:prstGeom>
          <a:solidFill>
            <a:srgbClr val="D9CBCB">
              <a:alpha val="10000"/>
            </a:srgbClr>
          </a:solidFill>
          <a:ln w="38100">
            <a:solidFill>
              <a:srgbClr val="804451">
                <a:alpha val="28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A4DA8E54-6E64-4CBC-AA36-AB267E7FAC3A}"/>
              </a:ext>
            </a:extLst>
          </p:cNvPr>
          <p:cNvSpPr/>
          <p:nvPr/>
        </p:nvSpPr>
        <p:spPr>
          <a:xfrm rot="5400000">
            <a:off x="4631824" y="2810659"/>
            <a:ext cx="1347767" cy="2889821"/>
          </a:xfrm>
          <a:prstGeom prst="rect">
            <a:avLst/>
          </a:prstGeom>
          <a:solidFill>
            <a:srgbClr val="D9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BD5FEAD3-8B6C-4087-825F-D369E889D4AA}"/>
              </a:ext>
            </a:extLst>
          </p:cNvPr>
          <p:cNvSpPr/>
          <p:nvPr/>
        </p:nvSpPr>
        <p:spPr>
          <a:xfrm>
            <a:off x="8671714" y="4847498"/>
            <a:ext cx="2937808" cy="1324759"/>
          </a:xfrm>
          <a:prstGeom prst="rect">
            <a:avLst/>
          </a:prstGeom>
          <a:solidFill>
            <a:srgbClr val="E6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9E68295-7158-463F-8C07-FC7C829504CE}"/>
              </a:ext>
            </a:extLst>
          </p:cNvPr>
          <p:cNvSpPr/>
          <p:nvPr/>
        </p:nvSpPr>
        <p:spPr>
          <a:xfrm>
            <a:off x="5216360" y="298021"/>
            <a:ext cx="2655122" cy="1311567"/>
          </a:xfrm>
          <a:prstGeom prst="rect">
            <a:avLst/>
          </a:prstGeom>
          <a:solidFill>
            <a:srgbClr val="E6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7C8669-E47B-431E-8A6D-C3128F499810}"/>
              </a:ext>
            </a:extLst>
          </p:cNvPr>
          <p:cNvSpPr txBox="1">
            <a:spLocks/>
          </p:cNvSpPr>
          <p:nvPr/>
        </p:nvSpPr>
        <p:spPr>
          <a:xfrm>
            <a:off x="812503" y="427338"/>
            <a:ext cx="3048297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latin typeface="Raleway" panose="020B0503030101060003" pitchFamily="34" charset="0"/>
              </a:rPr>
              <a:t>NOSSOS</a:t>
            </a:r>
          </a:p>
          <a:p>
            <a:pPr algn="r">
              <a:lnSpc>
                <a:spcPct val="11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latin typeface="Raleway" panose="020B0503030101060003" pitchFamily="34" charset="0"/>
              </a:rPr>
              <a:t>NÚMEROS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3458C475-0350-46A6-BD41-492ED0C49CF7}"/>
              </a:ext>
            </a:extLst>
          </p:cNvPr>
          <p:cNvSpPr/>
          <p:nvPr/>
        </p:nvSpPr>
        <p:spPr>
          <a:xfrm>
            <a:off x="2971886" y="1365977"/>
            <a:ext cx="780176" cy="75897"/>
          </a:xfrm>
          <a:prstGeom prst="rect">
            <a:avLst/>
          </a:prstGeom>
          <a:solidFill>
            <a:srgbClr val="C0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objeto&#10;&#10;Descrição gerada automaticamente">
            <a:extLst>
              <a:ext uri="{FF2B5EF4-FFF2-40B4-BE49-F238E27FC236}">
                <a16:creationId xmlns:a16="http://schemas.microsoft.com/office/drawing/2014/main" xmlns="" id="{D558C348-2377-46F8-96E5-0E25EFE6B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84" y="3345874"/>
            <a:ext cx="1501182" cy="422756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A53D73AF-0745-407B-9ECD-7A95B896D242}"/>
              </a:ext>
            </a:extLst>
          </p:cNvPr>
          <p:cNvCxnSpPr>
            <a:cxnSpLocks/>
          </p:cNvCxnSpPr>
          <p:nvPr/>
        </p:nvCxnSpPr>
        <p:spPr>
          <a:xfrm flipV="1">
            <a:off x="7974175" y="812800"/>
            <a:ext cx="0" cy="2438402"/>
          </a:xfrm>
          <a:prstGeom prst="line">
            <a:avLst/>
          </a:prstGeom>
          <a:ln w="19050">
            <a:solidFill>
              <a:srgbClr val="A155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F9B85817-4AEF-4C61-8754-613F7729F065}"/>
              </a:ext>
            </a:extLst>
          </p:cNvPr>
          <p:cNvSpPr txBox="1">
            <a:spLocks/>
          </p:cNvSpPr>
          <p:nvPr/>
        </p:nvSpPr>
        <p:spPr>
          <a:xfrm>
            <a:off x="4823185" y="622342"/>
            <a:ext cx="3048297" cy="599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+ de 32 anos</a:t>
            </a:r>
          </a:p>
          <a:p>
            <a:pPr algn="r">
              <a:lnSpc>
                <a:spcPct val="11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no mercado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C611DCAA-6960-4AA6-98BA-F63296411A58}"/>
              </a:ext>
            </a:extLst>
          </p:cNvPr>
          <p:cNvSpPr txBox="1">
            <a:spLocks/>
          </p:cNvSpPr>
          <p:nvPr/>
        </p:nvSpPr>
        <p:spPr>
          <a:xfrm>
            <a:off x="4823185" y="958966"/>
            <a:ext cx="3048297" cy="740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endParaRPr lang="pt-BR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xmlns="" id="{2B767E7B-4FC3-4C4F-B92F-AC56EE6C9FCC}"/>
              </a:ext>
            </a:extLst>
          </p:cNvPr>
          <p:cNvCxnSpPr>
            <a:cxnSpLocks/>
          </p:cNvCxnSpPr>
          <p:nvPr/>
        </p:nvCxnSpPr>
        <p:spPr>
          <a:xfrm flipV="1">
            <a:off x="7963513" y="3982178"/>
            <a:ext cx="0" cy="2104586"/>
          </a:xfrm>
          <a:prstGeom prst="line">
            <a:avLst/>
          </a:prstGeom>
          <a:ln w="19050">
            <a:solidFill>
              <a:srgbClr val="A155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1BAEB8A-5189-408C-8F45-5CCBC97DC0EA}"/>
              </a:ext>
            </a:extLst>
          </p:cNvPr>
          <p:cNvSpPr txBox="1">
            <a:spLocks/>
          </p:cNvSpPr>
          <p:nvPr/>
        </p:nvSpPr>
        <p:spPr>
          <a:xfrm>
            <a:off x="8799982" y="5230738"/>
            <a:ext cx="3048297" cy="599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26 estados + DF atendidos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692DCC21-5B96-41D9-B616-B57B4B79E7D0}"/>
              </a:ext>
            </a:extLst>
          </p:cNvPr>
          <p:cNvCxnSpPr>
            <a:cxnSpLocks/>
          </p:cNvCxnSpPr>
          <p:nvPr/>
        </p:nvCxnSpPr>
        <p:spPr>
          <a:xfrm>
            <a:off x="4442692" y="3622964"/>
            <a:ext cx="2687781" cy="0"/>
          </a:xfrm>
          <a:prstGeom prst="line">
            <a:avLst/>
          </a:prstGeom>
          <a:ln w="19050">
            <a:solidFill>
              <a:srgbClr val="B87A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35D466A1-4DFE-4BAA-B9DE-8B30EB9E9E1E}"/>
              </a:ext>
            </a:extLst>
          </p:cNvPr>
          <p:cNvSpPr/>
          <p:nvPr/>
        </p:nvSpPr>
        <p:spPr>
          <a:xfrm rot="5400000">
            <a:off x="10322042" y="1475920"/>
            <a:ext cx="1456472" cy="2283438"/>
          </a:xfrm>
          <a:prstGeom prst="rect">
            <a:avLst/>
          </a:prstGeom>
          <a:solidFill>
            <a:srgbClr val="D9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xmlns="" id="{9E7A9027-71E8-407C-BED0-3F440EE77DBE}"/>
              </a:ext>
            </a:extLst>
          </p:cNvPr>
          <p:cNvSpPr txBox="1">
            <a:spLocks/>
          </p:cNvSpPr>
          <p:nvPr/>
        </p:nvSpPr>
        <p:spPr>
          <a:xfrm>
            <a:off x="3860800" y="3936680"/>
            <a:ext cx="2938851" cy="599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+ de</a:t>
            </a:r>
          </a:p>
          <a:p>
            <a:pPr algn="ctr">
              <a:lnSpc>
                <a:spcPct val="8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3500</a:t>
            </a:r>
          </a:p>
          <a:p>
            <a:pPr algn="r">
              <a:lnSpc>
                <a:spcPct val="8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colaboradores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xmlns="" id="{0E929A4F-0E04-408C-A541-09CF31A3F1A5}"/>
              </a:ext>
            </a:extLst>
          </p:cNvPr>
          <p:cNvSpPr txBox="1">
            <a:spLocks/>
          </p:cNvSpPr>
          <p:nvPr/>
        </p:nvSpPr>
        <p:spPr>
          <a:xfrm>
            <a:off x="9908560" y="2403352"/>
            <a:ext cx="3048297" cy="495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+ de 1400</a:t>
            </a:r>
          </a:p>
          <a:p>
            <a:pPr>
              <a:lnSpc>
                <a:spcPct val="8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 veículos </a:t>
            </a:r>
          </a:p>
          <a:p>
            <a:pPr>
              <a:lnSpc>
                <a:spcPct val="80000"/>
              </a:lnSpc>
            </a:pPr>
            <a:r>
              <a:rPr lang="pt-BR" sz="3200" dirty="0">
                <a:solidFill>
                  <a:srgbClr val="B87A87"/>
                </a:solidFill>
                <a:latin typeface="Raleway" panose="020B0503030101060003" pitchFamily="34" charset="0"/>
              </a:rPr>
              <a:t>na frota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xmlns="" id="{A87E55F4-2EB3-4F30-A14F-F1960D80C2A2}"/>
              </a:ext>
            </a:extLst>
          </p:cNvPr>
          <p:cNvSpPr txBox="1">
            <a:spLocks/>
          </p:cNvSpPr>
          <p:nvPr/>
        </p:nvSpPr>
        <p:spPr>
          <a:xfrm>
            <a:off x="9908560" y="2923249"/>
            <a:ext cx="3048297" cy="740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200" dirty="0">
                <a:solidFill>
                  <a:schemeClr val="bg2">
                    <a:lumMod val="25000"/>
                  </a:schemeClr>
                </a:solidFill>
              </a:rPr>
              <a:t>   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FB806C9E-ED28-4B56-B1D6-9ED372A491B2}"/>
              </a:ext>
            </a:extLst>
          </p:cNvPr>
          <p:cNvCxnSpPr>
            <a:cxnSpLocks/>
          </p:cNvCxnSpPr>
          <p:nvPr/>
        </p:nvCxnSpPr>
        <p:spPr>
          <a:xfrm>
            <a:off x="8859466" y="3622964"/>
            <a:ext cx="2687781" cy="0"/>
          </a:xfrm>
          <a:prstGeom prst="line">
            <a:avLst/>
          </a:prstGeom>
          <a:ln w="19050">
            <a:solidFill>
              <a:srgbClr val="B87A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Agrupar 53">
            <a:extLst>
              <a:ext uri="{FF2B5EF4-FFF2-40B4-BE49-F238E27FC236}">
                <a16:creationId xmlns:a16="http://schemas.microsoft.com/office/drawing/2014/main" xmlns="" id="{4A8506F6-32A0-46CE-B70D-985CA8E0C163}"/>
              </a:ext>
            </a:extLst>
          </p:cNvPr>
          <p:cNvGrpSpPr/>
          <p:nvPr/>
        </p:nvGrpSpPr>
        <p:grpSpPr>
          <a:xfrm>
            <a:off x="3953164" y="5621235"/>
            <a:ext cx="314036" cy="332509"/>
            <a:chOff x="3953164" y="5621235"/>
            <a:chExt cx="314036" cy="332509"/>
          </a:xfrm>
        </p:grpSpPr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xmlns="" id="{6F6867AD-5AEA-439D-8250-FC0F0D9BE305}"/>
                </a:ext>
              </a:extLst>
            </p:cNvPr>
            <p:cNvCxnSpPr/>
            <p:nvPr/>
          </p:nvCxnSpPr>
          <p:spPr>
            <a:xfrm>
              <a:off x="3953164" y="5621235"/>
              <a:ext cx="0" cy="332509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xmlns="" id="{6239B85D-5F5E-4848-BC6F-BDF65A0D95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3165" y="5953744"/>
              <a:ext cx="314035" cy="0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xmlns="" id="{DB7749BD-1FCE-4893-A809-5669BA44A089}"/>
              </a:ext>
            </a:extLst>
          </p:cNvPr>
          <p:cNvGrpSpPr/>
          <p:nvPr/>
        </p:nvGrpSpPr>
        <p:grpSpPr>
          <a:xfrm rot="16200000">
            <a:off x="10843524" y="6147390"/>
            <a:ext cx="314036" cy="332509"/>
            <a:chOff x="3953164" y="5621235"/>
            <a:chExt cx="314036" cy="332509"/>
          </a:xfrm>
        </p:grpSpPr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xmlns="" id="{AF120C88-97C2-40E3-866A-F5EF4A579994}"/>
                </a:ext>
              </a:extLst>
            </p:cNvPr>
            <p:cNvCxnSpPr/>
            <p:nvPr/>
          </p:nvCxnSpPr>
          <p:spPr>
            <a:xfrm>
              <a:off x="3953164" y="5621235"/>
              <a:ext cx="0" cy="332509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xmlns="" id="{4C56E491-2F2D-435E-9511-C464547349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3165" y="5953744"/>
              <a:ext cx="314035" cy="0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xmlns="" id="{75EF3F82-935B-47A8-AE41-B6D804C4D4DB}"/>
              </a:ext>
            </a:extLst>
          </p:cNvPr>
          <p:cNvGrpSpPr/>
          <p:nvPr/>
        </p:nvGrpSpPr>
        <p:grpSpPr>
          <a:xfrm rot="10800000">
            <a:off x="11549585" y="1527022"/>
            <a:ext cx="314036" cy="332509"/>
            <a:chOff x="3953164" y="5621235"/>
            <a:chExt cx="314036" cy="332509"/>
          </a:xfrm>
        </p:grpSpPr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xmlns="" id="{B594DB20-D563-460F-8AC9-0378DB12CB09}"/>
                </a:ext>
              </a:extLst>
            </p:cNvPr>
            <p:cNvCxnSpPr/>
            <p:nvPr/>
          </p:nvCxnSpPr>
          <p:spPr>
            <a:xfrm>
              <a:off x="3953164" y="5621235"/>
              <a:ext cx="0" cy="332509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xmlns="" id="{81CA8411-711A-43B9-8D79-72EE6E6290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3165" y="5953744"/>
              <a:ext cx="314035" cy="0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xmlns="" id="{41EDE152-E983-4BE6-B99C-B20B4C5E693B}"/>
              </a:ext>
            </a:extLst>
          </p:cNvPr>
          <p:cNvGrpSpPr/>
          <p:nvPr/>
        </p:nvGrpSpPr>
        <p:grpSpPr>
          <a:xfrm rot="10800000">
            <a:off x="8273975" y="450535"/>
            <a:ext cx="314036" cy="332509"/>
            <a:chOff x="3953164" y="5621235"/>
            <a:chExt cx="314036" cy="332509"/>
          </a:xfrm>
        </p:grpSpPr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xmlns="" id="{97D54EE4-744F-43DF-A715-F66C803BDA12}"/>
                </a:ext>
              </a:extLst>
            </p:cNvPr>
            <p:cNvCxnSpPr/>
            <p:nvPr/>
          </p:nvCxnSpPr>
          <p:spPr>
            <a:xfrm>
              <a:off x="3953164" y="5621235"/>
              <a:ext cx="0" cy="332509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xmlns="" id="{473C09C1-2C68-4DAC-82C4-FED04CCD89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53165" y="5953744"/>
              <a:ext cx="314035" cy="0"/>
            </a:xfrm>
            <a:prstGeom prst="line">
              <a:avLst/>
            </a:prstGeom>
            <a:ln w="12700">
              <a:solidFill>
                <a:srgbClr val="E6E2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83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2" grpId="0" animBg="1"/>
      <p:bldP spid="22" grpId="0" animBg="1"/>
      <p:bldP spid="15" grpId="0" animBg="1"/>
      <p:bldP spid="2" grpId="0"/>
      <p:bldP spid="3" grpId="0" animBg="1"/>
      <p:bldP spid="12" grpId="0"/>
      <p:bldP spid="13" grpId="0"/>
      <p:bldP spid="23" grpId="0"/>
      <p:bldP spid="27" grpId="0" animBg="1"/>
      <p:bldP spid="28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96792" y="565666"/>
            <a:ext cx="2182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8C000F"/>
                </a:solidFill>
              </a:rPr>
              <a:t>Organograma EQS</a:t>
            </a:r>
            <a:r>
              <a:rPr lang="pt-BR" sz="2000" b="1" dirty="0"/>
              <a:t>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68" y="207819"/>
            <a:ext cx="8488015" cy="64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7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9409740-108B-4852-B104-350E961D7F29}"/>
              </a:ext>
            </a:extLst>
          </p:cNvPr>
          <p:cNvSpPr txBox="1">
            <a:spLocks/>
          </p:cNvSpPr>
          <p:nvPr/>
        </p:nvSpPr>
        <p:spPr>
          <a:xfrm>
            <a:off x="5226406" y="1159079"/>
            <a:ext cx="4286710" cy="728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8C000F"/>
                </a:solidFill>
                <a:latin typeface="Raleway" panose="020B0503030101060003" pitchFamily="34" charset="0"/>
              </a:rPr>
              <a:t>Nossas Certificações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F504CC2-8AEC-4663-96DA-03AD52B95A3F}"/>
              </a:ext>
            </a:extLst>
          </p:cNvPr>
          <p:cNvSpPr/>
          <p:nvPr/>
        </p:nvSpPr>
        <p:spPr>
          <a:xfrm>
            <a:off x="5340990" y="1845577"/>
            <a:ext cx="984505" cy="85421"/>
          </a:xfrm>
          <a:prstGeom prst="rect">
            <a:avLst/>
          </a:prstGeom>
          <a:solidFill>
            <a:srgbClr val="8C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C21B811-6A18-4B11-A9EB-3F41C1D65AFE}"/>
              </a:ext>
            </a:extLst>
          </p:cNvPr>
          <p:cNvSpPr txBox="1"/>
          <p:nvPr/>
        </p:nvSpPr>
        <p:spPr>
          <a:xfrm>
            <a:off x="5226405" y="2197456"/>
            <a:ext cx="6596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 </a:t>
            </a:r>
            <a:r>
              <a:rPr lang="pt-BR" b="1" dirty="0">
                <a:solidFill>
                  <a:srgbClr val="8C000F"/>
                </a:solidFill>
                <a:latin typeface="+mj-lt"/>
              </a:rPr>
              <a:t>EQS Engenharia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possui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sistema de gestão da qualidade (ISO 9001), ambiental (ISO 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14001), segurança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 saúde ocupacional 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(ISO 45001) e </a:t>
            </a:r>
            <a:r>
              <a:rPr lang="pt-BR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facilities</a:t>
            </a:r>
            <a:r>
              <a:rPr lang="pt-BR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(ISO 41001)</a:t>
            </a:r>
            <a:r>
              <a:rPr lang="pt-BR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  <a:endParaRPr lang="pt-BR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ts val="2400"/>
              </a:lnSpc>
            </a:pPr>
            <a:endParaRPr lang="pt-BR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ts val="2400"/>
              </a:lnSpc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As certificações atestam o comprometimento com a melhora contínua dos processos e o nível de qualidade elevado dos serviços prestados, além da preocupação com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sustentabilidade e responsabilidade ambiental. </a:t>
            </a:r>
          </a:p>
        </p:txBody>
      </p:sp>
      <p:pic>
        <p:nvPicPr>
          <p:cNvPr id="11" name="Imagem 10" descr="Uma imagem contendo clip-art, objeto&#10;&#10;Descrição gerada automaticamente">
            <a:extLst>
              <a:ext uri="{FF2B5EF4-FFF2-40B4-BE49-F238E27FC236}">
                <a16:creationId xmlns:a16="http://schemas.microsoft.com/office/drawing/2014/main" xmlns="" id="{A9AE3D8B-AE77-48A5-9FC8-84E7C96F9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28" y="5220969"/>
            <a:ext cx="1114374" cy="675785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DF1AC7C9-5181-4744-8965-A57C17A92E9E}"/>
              </a:ext>
            </a:extLst>
          </p:cNvPr>
          <p:cNvCxnSpPr/>
          <p:nvPr/>
        </p:nvCxnSpPr>
        <p:spPr>
          <a:xfrm>
            <a:off x="7606364" y="5160044"/>
            <a:ext cx="0" cy="1142021"/>
          </a:xfrm>
          <a:prstGeom prst="line">
            <a:avLst/>
          </a:prstGeom>
          <a:ln>
            <a:solidFill>
              <a:srgbClr val="8C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7C3C08FC-6695-4E28-A55C-A22EFC676463}"/>
              </a:ext>
            </a:extLst>
          </p:cNvPr>
          <p:cNvGrpSpPr/>
          <p:nvPr/>
        </p:nvGrpSpPr>
        <p:grpSpPr>
          <a:xfrm>
            <a:off x="9276930" y="5028929"/>
            <a:ext cx="2915070" cy="384080"/>
            <a:chOff x="9276930" y="5028929"/>
            <a:chExt cx="2915070" cy="38408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xmlns="" id="{1E1FC396-57EE-4203-AA23-2F8413B8E94B}"/>
                </a:ext>
              </a:extLst>
            </p:cNvPr>
            <p:cNvSpPr/>
            <p:nvPr/>
          </p:nvSpPr>
          <p:spPr>
            <a:xfrm>
              <a:off x="9276930" y="5028929"/>
              <a:ext cx="2915070" cy="384080"/>
            </a:xfrm>
            <a:prstGeom prst="rect">
              <a:avLst/>
            </a:prstGeom>
            <a:solidFill>
              <a:srgbClr val="8C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613B9905-09AA-4FA5-8864-02CDE2C0A115}"/>
                </a:ext>
              </a:extLst>
            </p:cNvPr>
            <p:cNvSpPr txBox="1"/>
            <p:nvPr/>
          </p:nvSpPr>
          <p:spPr>
            <a:xfrm>
              <a:off x="9276930" y="5028929"/>
              <a:ext cx="2722778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j-lt"/>
                </a:rPr>
                <a:t>Certificado NBR ISO 14001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xmlns="" id="{3C758738-7DD7-46D3-93E6-D8C1DC830F4B}"/>
              </a:ext>
            </a:extLst>
          </p:cNvPr>
          <p:cNvGrpSpPr/>
          <p:nvPr/>
        </p:nvGrpSpPr>
        <p:grpSpPr>
          <a:xfrm>
            <a:off x="9276930" y="5428374"/>
            <a:ext cx="2920298" cy="391050"/>
            <a:chOff x="9276930" y="5428374"/>
            <a:chExt cx="2920298" cy="39105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3CD6A5C9-22E2-458C-8B42-76B9D1A374E9}"/>
                </a:ext>
              </a:extLst>
            </p:cNvPr>
            <p:cNvSpPr/>
            <p:nvPr/>
          </p:nvSpPr>
          <p:spPr>
            <a:xfrm>
              <a:off x="9282158" y="5428374"/>
              <a:ext cx="2915070" cy="384080"/>
            </a:xfrm>
            <a:prstGeom prst="rect">
              <a:avLst/>
            </a:prstGeom>
            <a:solidFill>
              <a:srgbClr val="C213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D4551"/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50CA9D99-1841-47B0-BEC4-BAE4B1BE14BF}"/>
                </a:ext>
              </a:extLst>
            </p:cNvPr>
            <p:cNvSpPr txBox="1"/>
            <p:nvPr/>
          </p:nvSpPr>
          <p:spPr>
            <a:xfrm>
              <a:off x="9276930" y="5435344"/>
              <a:ext cx="2722778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j-lt"/>
                </a:rPr>
                <a:t>Certificado NBR ISO 9001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7AE65DD1-102E-4DD8-A7ED-5DA586B094F4}"/>
              </a:ext>
            </a:extLst>
          </p:cNvPr>
          <p:cNvGrpSpPr/>
          <p:nvPr/>
        </p:nvGrpSpPr>
        <p:grpSpPr>
          <a:xfrm>
            <a:off x="9276930" y="5839846"/>
            <a:ext cx="2915070" cy="407074"/>
            <a:chOff x="9276930" y="5839846"/>
            <a:chExt cx="2915070" cy="407074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xmlns="" id="{87675971-F1DF-4FC5-AAFE-F6A8F43CBF86}"/>
                </a:ext>
              </a:extLst>
            </p:cNvPr>
            <p:cNvSpPr/>
            <p:nvPr/>
          </p:nvSpPr>
          <p:spPr>
            <a:xfrm>
              <a:off x="9276930" y="5839846"/>
              <a:ext cx="2915070" cy="384080"/>
            </a:xfrm>
            <a:prstGeom prst="rect">
              <a:avLst/>
            </a:prstGeom>
            <a:solidFill>
              <a:srgbClr val="8C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10A9E302-0F7C-46D4-A8DE-04CE9D10DB18}"/>
                </a:ext>
              </a:extLst>
            </p:cNvPr>
            <p:cNvSpPr txBox="1"/>
            <p:nvPr/>
          </p:nvSpPr>
          <p:spPr>
            <a:xfrm>
              <a:off x="9291683" y="5862840"/>
              <a:ext cx="2722778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j-lt"/>
                </a:rPr>
                <a:t>Certificado </a:t>
              </a:r>
              <a:r>
                <a:rPr lang="pt-BR" dirty="0">
                  <a:solidFill>
                    <a:schemeClr val="bg1"/>
                  </a:solidFill>
                </a:rPr>
                <a:t>NBR ISO </a:t>
              </a:r>
              <a:r>
                <a:rPr lang="pt-BR" dirty="0" smtClean="0">
                  <a:solidFill>
                    <a:schemeClr val="bg1"/>
                  </a:solidFill>
                </a:rPr>
                <a:t>45001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Imagem 18" descr="Uma imagem contendo objeto&#10;&#10;Descrição gerada automaticamente">
            <a:extLst>
              <a:ext uri="{FF2B5EF4-FFF2-40B4-BE49-F238E27FC236}">
                <a16:creationId xmlns:a16="http://schemas.microsoft.com/office/drawing/2014/main" xmlns="" id="{6CFE1D23-5B1E-4447-BE81-CAF3811033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7" y="399702"/>
            <a:ext cx="1501182" cy="422756"/>
          </a:xfrm>
          <a:prstGeom prst="rect">
            <a:avLst/>
          </a:prstGeom>
        </p:spPr>
      </p:pic>
      <p:grpSp>
        <p:nvGrpSpPr>
          <p:cNvPr id="20" name="Agrupar 9">
            <a:extLst>
              <a:ext uri="{FF2B5EF4-FFF2-40B4-BE49-F238E27FC236}">
                <a16:creationId xmlns:a16="http://schemas.microsoft.com/office/drawing/2014/main" xmlns="" id="{7AE65DD1-102E-4DD8-A7ED-5DA586B094F4}"/>
              </a:ext>
            </a:extLst>
          </p:cNvPr>
          <p:cNvGrpSpPr/>
          <p:nvPr/>
        </p:nvGrpSpPr>
        <p:grpSpPr>
          <a:xfrm>
            <a:off x="9291683" y="6251318"/>
            <a:ext cx="2915070" cy="423104"/>
            <a:chOff x="9276930" y="5839846"/>
            <a:chExt cx="2915070" cy="42310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87675971-F1DF-4FC5-AAFE-F6A8F43CBF86}"/>
                </a:ext>
              </a:extLst>
            </p:cNvPr>
            <p:cNvSpPr/>
            <p:nvPr/>
          </p:nvSpPr>
          <p:spPr>
            <a:xfrm>
              <a:off x="9276930" y="5839846"/>
              <a:ext cx="2915070" cy="384080"/>
            </a:xfrm>
            <a:prstGeom prst="rect">
              <a:avLst/>
            </a:prstGeom>
            <a:solidFill>
              <a:srgbClr val="8C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10A9E302-0F7C-46D4-A8DE-04CE9D10DB18}"/>
                </a:ext>
              </a:extLst>
            </p:cNvPr>
            <p:cNvSpPr txBox="1"/>
            <p:nvPr/>
          </p:nvSpPr>
          <p:spPr>
            <a:xfrm>
              <a:off x="9291683" y="5862840"/>
              <a:ext cx="27227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pt-BR" dirty="0">
                  <a:solidFill>
                    <a:schemeClr val="bg1"/>
                  </a:solidFill>
                  <a:latin typeface="+mj-lt"/>
                </a:rPr>
                <a:t>Certificado </a:t>
              </a:r>
              <a:r>
                <a:rPr lang="pt-BR" dirty="0">
                  <a:solidFill>
                    <a:schemeClr val="bg1"/>
                  </a:solidFill>
                </a:rPr>
                <a:t>NBR ISO </a:t>
              </a:r>
              <a:r>
                <a:rPr lang="pt-BR" dirty="0" smtClean="0">
                  <a:solidFill>
                    <a:schemeClr val="bg1"/>
                  </a:solidFill>
                </a:rPr>
                <a:t>41001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DF1AC7C9-5181-4744-8965-A57C17A92E9E}"/>
              </a:ext>
            </a:extLst>
          </p:cNvPr>
          <p:cNvCxnSpPr/>
          <p:nvPr/>
        </p:nvCxnSpPr>
        <p:spPr>
          <a:xfrm>
            <a:off x="5659542" y="5171082"/>
            <a:ext cx="0" cy="1142021"/>
          </a:xfrm>
          <a:prstGeom prst="line">
            <a:avLst/>
          </a:prstGeom>
          <a:ln>
            <a:solidFill>
              <a:srgbClr val="8C00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2" descr="abnt-logo | Faculdades Integradas Urubupungá - Pereira Barreto /S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r="55510"/>
          <a:stretch/>
        </p:blipFill>
        <p:spPr>
          <a:xfrm>
            <a:off x="4219633" y="5132291"/>
            <a:ext cx="1069628" cy="114202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23" y="5011951"/>
            <a:ext cx="1461860" cy="14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36CE946D-8144-4ABB-BB45-DDA7BDE13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05" y="3971319"/>
            <a:ext cx="5388395" cy="293795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F3B868D-4A8C-46C6-866B-BADACED7C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72" y="19250"/>
            <a:ext cx="9247702" cy="71858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C5A61AE-7FA0-4794-A003-4935B19B8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99"/>
          <a:stretch/>
        </p:blipFill>
        <p:spPr>
          <a:xfrm>
            <a:off x="0" y="0"/>
            <a:ext cx="12193433" cy="28187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BE92600-0278-44F0-BCD2-67E7725DD0A7}"/>
              </a:ext>
            </a:extLst>
          </p:cNvPr>
          <p:cNvSpPr txBox="1">
            <a:spLocks/>
          </p:cNvSpPr>
          <p:nvPr/>
        </p:nvSpPr>
        <p:spPr>
          <a:xfrm>
            <a:off x="319736" y="171303"/>
            <a:ext cx="3340047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latin typeface="Raleway" panose="020B0503030101060003" pitchFamily="34" charset="0"/>
              </a:rPr>
              <a:t>NOSSAS SOLUÇÕES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AB9F477-5873-4AC9-9E16-93142E7134B7}"/>
              </a:ext>
            </a:extLst>
          </p:cNvPr>
          <p:cNvSpPr/>
          <p:nvPr/>
        </p:nvSpPr>
        <p:spPr>
          <a:xfrm>
            <a:off x="446799" y="938139"/>
            <a:ext cx="780176" cy="75897"/>
          </a:xfrm>
          <a:prstGeom prst="rect">
            <a:avLst/>
          </a:prstGeom>
          <a:solidFill>
            <a:srgbClr val="C0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CC087D1-7428-49FD-95ED-39CD2C488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3" r="54416"/>
          <a:stretch/>
        </p:blipFill>
        <p:spPr>
          <a:xfrm>
            <a:off x="-276837" y="4156076"/>
            <a:ext cx="5388395" cy="27243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818A0DA-0F2E-4B5A-92DC-7DCC0B42C3E4}"/>
              </a:ext>
            </a:extLst>
          </p:cNvPr>
          <p:cNvSpPr txBox="1">
            <a:spLocks/>
          </p:cNvSpPr>
          <p:nvPr/>
        </p:nvSpPr>
        <p:spPr>
          <a:xfrm>
            <a:off x="293235" y="2578077"/>
            <a:ext cx="2698902" cy="474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000" dirty="0">
                <a:solidFill>
                  <a:srgbClr val="8C000F"/>
                </a:solidFill>
                <a:latin typeface="Raleway" panose="020B0503030101060003" pitchFamily="34" charset="0"/>
              </a:rPr>
              <a:t>Manutenção Predial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56D77FCE-774A-45B7-B920-0026884639DE}"/>
              </a:ext>
            </a:extLst>
          </p:cNvPr>
          <p:cNvSpPr txBox="1">
            <a:spLocks/>
          </p:cNvSpPr>
          <p:nvPr/>
        </p:nvSpPr>
        <p:spPr>
          <a:xfrm>
            <a:off x="275944" y="2913358"/>
            <a:ext cx="3246132" cy="1263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Gerenciamento de todos os serviços que não são core business das empresas, com equipes especializadas e treinadas em elétrica, hidráulica, alvenaria, cabeamento etc. 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15120F7A-0DA7-4B51-855A-C1AC81F81B04}"/>
              </a:ext>
            </a:extLst>
          </p:cNvPr>
          <p:cNvSpPr txBox="1">
            <a:spLocks/>
          </p:cNvSpPr>
          <p:nvPr/>
        </p:nvSpPr>
        <p:spPr>
          <a:xfrm>
            <a:off x="4236962" y="4335477"/>
            <a:ext cx="3718075" cy="474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1900" dirty="0">
                <a:solidFill>
                  <a:srgbClr val="8C000F"/>
                </a:solidFill>
                <a:latin typeface="Raleway" panose="020B0503030101060003" pitchFamily="34" charset="0"/>
              </a:rPr>
              <a:t>Sistemas Críticos de Energia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6674CEE5-7969-47C9-905C-D32D223497EA}"/>
              </a:ext>
            </a:extLst>
          </p:cNvPr>
          <p:cNvSpPr txBox="1">
            <a:spLocks/>
          </p:cNvSpPr>
          <p:nvPr/>
        </p:nvSpPr>
        <p:spPr>
          <a:xfrm>
            <a:off x="4325762" y="4778328"/>
            <a:ext cx="2648033" cy="910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Estrutura desde a instalação até a manutenção, oferecendo alta disponibilidade, confiabilidade</a:t>
            </a:r>
          </a:p>
          <a:p>
            <a:pPr algn="ctr"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e eficiência. 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8E29E211-2A50-4F54-AE06-BE5B97EE4AE5}"/>
              </a:ext>
            </a:extLst>
          </p:cNvPr>
          <p:cNvSpPr txBox="1">
            <a:spLocks/>
          </p:cNvSpPr>
          <p:nvPr/>
        </p:nvSpPr>
        <p:spPr>
          <a:xfrm>
            <a:off x="9228738" y="2578077"/>
            <a:ext cx="2698902" cy="474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pt-BR" sz="2000" dirty="0">
                <a:solidFill>
                  <a:srgbClr val="8C000F"/>
                </a:solidFill>
                <a:latin typeface="Raleway" panose="020B0503030101060003" pitchFamily="34" charset="0"/>
              </a:rPr>
              <a:t>Climatização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8F609155-444A-42BC-AC6D-3370504AC2AA}"/>
              </a:ext>
            </a:extLst>
          </p:cNvPr>
          <p:cNvSpPr txBox="1">
            <a:spLocks/>
          </p:cNvSpPr>
          <p:nvPr/>
        </p:nvSpPr>
        <p:spPr>
          <a:xfrm>
            <a:off x="8287351" y="2734342"/>
            <a:ext cx="3640289" cy="1624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Gestão de equipamentos e</a:t>
            </a:r>
            <a:br>
              <a:rPr lang="pt-BR" sz="1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sistemas de refrigeração de acordo</a:t>
            </a:r>
            <a:br>
              <a:rPr lang="pt-BR" sz="1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com as normas técnicas e de segurança,</a:t>
            </a:r>
            <a:br>
              <a:rPr lang="pt-BR" sz="1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com execução de planos e rotinas de manutenção em sistemas de todos os portes. </a:t>
            </a:r>
          </a:p>
        </p:txBody>
      </p:sp>
    </p:spTree>
    <p:extLst>
      <p:ext uri="{BB962C8B-B14F-4D97-AF65-F5344CB8AC3E}">
        <p14:creationId xmlns:p14="http://schemas.microsoft.com/office/powerpoint/2010/main" val="15665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10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6B05B3CD-EC62-44C5-8CAF-D2FFF4108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23" y="1886181"/>
            <a:ext cx="6873592" cy="608390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169" y="4070797"/>
            <a:ext cx="4205707" cy="3505753"/>
          </a:xfrm>
          <a:prstGeom prst="flowChartManualInpu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4FD55EEA-AF3D-493A-BE38-CB522A834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74" y="1409350"/>
            <a:ext cx="7013023" cy="57738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BE3E1B7-D457-4810-A429-5400A144A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07" y="-101887"/>
            <a:ext cx="9324668" cy="496367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C39528E2-0DBD-4F43-91A1-673EA5F2D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99"/>
          <a:stretch/>
        </p:blipFill>
        <p:spPr>
          <a:xfrm>
            <a:off x="0" y="0"/>
            <a:ext cx="12193433" cy="2818701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2DE8E993-8400-4707-9982-95BB52ECC9AC}"/>
              </a:ext>
            </a:extLst>
          </p:cNvPr>
          <p:cNvSpPr txBox="1">
            <a:spLocks/>
          </p:cNvSpPr>
          <p:nvPr/>
        </p:nvSpPr>
        <p:spPr>
          <a:xfrm>
            <a:off x="3544700" y="4825924"/>
            <a:ext cx="3462075" cy="474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000" dirty="0">
                <a:solidFill>
                  <a:srgbClr val="8C000F"/>
                </a:solidFill>
                <a:latin typeface="Raleway" panose="020B0503030101060003" pitchFamily="34" charset="0"/>
              </a:rPr>
              <a:t>Limpeza e Conservação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19EF43FF-ECBC-4C18-90CA-7147E9B24018}"/>
              </a:ext>
            </a:extLst>
          </p:cNvPr>
          <p:cNvSpPr txBox="1">
            <a:spLocks/>
          </p:cNvSpPr>
          <p:nvPr/>
        </p:nvSpPr>
        <p:spPr>
          <a:xfrm>
            <a:off x="3544700" y="5261119"/>
            <a:ext cx="3447668" cy="1125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Limpeza e conservação de ambientes, com equipe técnica altamente capacitada, acompanhamento das atividades com tecnologias, gerando evidências e garantindo os </a:t>
            </a:r>
            <a:r>
              <a:rPr lang="pt-BR" sz="1400" dirty="0" err="1">
                <a:solidFill>
                  <a:schemeClr val="bg2">
                    <a:lumMod val="25000"/>
                  </a:schemeClr>
                </a:solidFill>
              </a:rPr>
              <a:t>SLA’s</a:t>
            </a: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B26775FF-8FC7-46FB-80B6-B97A24A79DDB}"/>
              </a:ext>
            </a:extLst>
          </p:cNvPr>
          <p:cNvGrpSpPr/>
          <p:nvPr/>
        </p:nvGrpSpPr>
        <p:grpSpPr>
          <a:xfrm>
            <a:off x="184935" y="2606216"/>
            <a:ext cx="2717089" cy="1912830"/>
            <a:chOff x="184935" y="2606216"/>
            <a:chExt cx="2717089" cy="1912830"/>
          </a:xfrm>
        </p:grpSpPr>
        <p:sp>
          <p:nvSpPr>
            <p:cNvPr id="17" name="Título 1">
              <a:extLst>
                <a:ext uri="{FF2B5EF4-FFF2-40B4-BE49-F238E27FC236}">
                  <a16:creationId xmlns:a16="http://schemas.microsoft.com/office/drawing/2014/main" xmlns="" id="{DA82DF5B-455B-4259-A155-C9AEF4277AE6}"/>
                </a:ext>
              </a:extLst>
            </p:cNvPr>
            <p:cNvSpPr txBox="1">
              <a:spLocks/>
            </p:cNvSpPr>
            <p:nvPr/>
          </p:nvSpPr>
          <p:spPr>
            <a:xfrm>
              <a:off x="184935" y="2606216"/>
              <a:ext cx="2698902" cy="4744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pt-BR" sz="2000" dirty="0">
                  <a:solidFill>
                    <a:srgbClr val="8C000F"/>
                  </a:solidFill>
                  <a:latin typeface="Raleway" panose="020B0503030101060003" pitchFamily="34" charset="0"/>
                </a:rPr>
                <a:t>Telecomunicações</a:t>
              </a:r>
            </a:p>
          </p:txBody>
        </p:sp>
        <p:sp>
          <p:nvSpPr>
            <p:cNvPr id="18" name="Título 1">
              <a:extLst>
                <a:ext uri="{FF2B5EF4-FFF2-40B4-BE49-F238E27FC236}">
                  <a16:creationId xmlns:a16="http://schemas.microsoft.com/office/drawing/2014/main" xmlns="" id="{F4932348-8E6A-4EC2-A6CE-1A14A1B474B8}"/>
                </a:ext>
              </a:extLst>
            </p:cNvPr>
            <p:cNvSpPr txBox="1">
              <a:spLocks/>
            </p:cNvSpPr>
            <p:nvPr/>
          </p:nvSpPr>
          <p:spPr>
            <a:xfrm>
              <a:off x="216715" y="2895036"/>
              <a:ext cx="2685309" cy="16240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1600"/>
                </a:lnSpc>
              </a:pPr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</a:rPr>
                <a:t>Desenvolvimento e condução de projetos executivos de implantação, sites </a:t>
              </a:r>
              <a:r>
                <a:rPr lang="pt-BR" sz="1400" dirty="0" err="1">
                  <a:solidFill>
                    <a:schemeClr val="bg2">
                      <a:lumMod val="25000"/>
                    </a:schemeClr>
                  </a:solidFill>
                </a:rPr>
                <a:t>survey</a:t>
              </a:r>
              <a:r>
                <a:rPr lang="pt-BR" sz="1400" dirty="0">
                  <a:solidFill>
                    <a:schemeClr val="bg2">
                      <a:lumMod val="25000"/>
                    </a:schemeClr>
                  </a:solidFill>
                </a:rPr>
                <a:t>, instalação, comissionamento, teste, ampliação de plantas externas etc. </a:t>
              </a:r>
            </a:p>
          </p:txBody>
        </p:sp>
      </p:grp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BCB0AC02-5A24-4F2C-8F4F-C2E3761F1332}"/>
              </a:ext>
            </a:extLst>
          </p:cNvPr>
          <p:cNvSpPr txBox="1">
            <a:spLocks/>
          </p:cNvSpPr>
          <p:nvPr/>
        </p:nvSpPr>
        <p:spPr>
          <a:xfrm>
            <a:off x="319736" y="171303"/>
            <a:ext cx="3340047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bg2">
                    <a:lumMod val="90000"/>
                  </a:schemeClr>
                </a:solidFill>
                <a:latin typeface="Raleway" panose="020B0503030101060003" pitchFamily="34" charset="0"/>
              </a:rPr>
              <a:t>NOSSAS SOLUÇÕES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6D6A4BFC-704E-4959-A38D-073FC9BAEFBA}"/>
              </a:ext>
            </a:extLst>
          </p:cNvPr>
          <p:cNvSpPr/>
          <p:nvPr/>
        </p:nvSpPr>
        <p:spPr>
          <a:xfrm>
            <a:off x="446799" y="938139"/>
            <a:ext cx="780176" cy="75897"/>
          </a:xfrm>
          <a:prstGeom prst="rect">
            <a:avLst/>
          </a:prstGeom>
          <a:solidFill>
            <a:srgbClr val="C0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xmlns="" id="{772A71B4-28D1-4054-A4F5-FFD8C987AD45}"/>
              </a:ext>
            </a:extLst>
          </p:cNvPr>
          <p:cNvSpPr txBox="1">
            <a:spLocks/>
          </p:cNvSpPr>
          <p:nvPr/>
        </p:nvSpPr>
        <p:spPr>
          <a:xfrm>
            <a:off x="6174487" y="1200771"/>
            <a:ext cx="2698902" cy="474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pt-BR" sz="2000" dirty="0">
                <a:solidFill>
                  <a:srgbClr val="8C000F"/>
                </a:solidFill>
                <a:latin typeface="Raleway" panose="020B0503030101060003" pitchFamily="34" charset="0"/>
              </a:rPr>
              <a:t>CFTV &amp; PGDM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0EE0CA12-0762-4C4F-91DB-12463BB09AF9}"/>
              </a:ext>
            </a:extLst>
          </p:cNvPr>
          <p:cNvSpPr txBox="1">
            <a:spLocks/>
          </p:cNvSpPr>
          <p:nvPr/>
        </p:nvSpPr>
        <p:spPr>
          <a:xfrm>
            <a:off x="5727032" y="1560374"/>
            <a:ext cx="3163136" cy="1263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Manutenção de equipamentos para área industrial e comercial, com atuação preventiva, corretiva e emergencial dentro dos </a:t>
            </a:r>
            <a:r>
              <a:rPr lang="pt-BR" sz="1400" dirty="0" err="1">
                <a:solidFill>
                  <a:schemeClr val="bg2">
                    <a:lumMod val="25000"/>
                  </a:schemeClr>
                </a:solidFill>
              </a:rPr>
              <a:t>SLA’s</a:t>
            </a: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 estabelecidos</a:t>
            </a:r>
          </a:p>
          <a:p>
            <a:pPr algn="r">
              <a:lnSpc>
                <a:spcPts val="1600"/>
              </a:lnSpc>
            </a:pPr>
            <a:r>
              <a:rPr lang="pt-BR" sz="1400" dirty="0">
                <a:solidFill>
                  <a:schemeClr val="bg2">
                    <a:lumMod val="25000"/>
                  </a:schemeClr>
                </a:solidFill>
              </a:rPr>
              <a:t>pelos clientes. </a:t>
            </a:r>
          </a:p>
        </p:txBody>
      </p:sp>
    </p:spTree>
    <p:extLst>
      <p:ext uri="{BB962C8B-B14F-4D97-AF65-F5344CB8AC3E}">
        <p14:creationId xmlns:p14="http://schemas.microsoft.com/office/powerpoint/2010/main" val="83819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6" grpId="0"/>
      <p:bldP spid="27" grpId="0" animBg="1"/>
      <p:bldP spid="31" grpId="0"/>
      <p:bldP spid="3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4FCA2314EEF742A5FC5A8CDA218CE1" ma:contentTypeVersion="10" ma:contentTypeDescription="Crie um novo documento." ma:contentTypeScope="" ma:versionID="2e67487c06189941b57bfc71cffa1964">
  <xsd:schema xmlns:xsd="http://www.w3.org/2001/XMLSchema" xmlns:xs="http://www.w3.org/2001/XMLSchema" xmlns:p="http://schemas.microsoft.com/office/2006/metadata/properties" xmlns:ns2="b7ea20a6-a40e-4d96-8e76-6d4833a4b38e" targetNamespace="http://schemas.microsoft.com/office/2006/metadata/properties" ma:root="true" ma:fieldsID="8869fad5bc0d586bdd9cf1e6aeac2f33" ns2:_="">
    <xsd:import namespace="b7ea20a6-a40e-4d96-8e76-6d4833a4b3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a20a6-a40e-4d96-8e76-6d4833a4b3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2AC762-FB75-4C39-BEAF-8738B324FC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ea20a6-a40e-4d96-8e76-6d4833a4b3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3DB404-A9D7-41E7-A34E-65BB2F30558B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268df146-ebcb-49ce-9be6-12c7511006b1"/>
    <ds:schemaRef ds:uri="http://schemas.openxmlformats.org/package/2006/metadata/core-properties"/>
    <ds:schemaRef ds:uri="c4d2f73f-340d-4f2b-9474-0a27bb2434e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2D3A85D-9FE1-4732-89B9-6884E5E3D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828</Words>
  <Application>Microsoft Office PowerPoint</Application>
  <PresentationFormat>Widescreen</PresentationFormat>
  <Paragraphs>118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8" baseType="lpstr">
      <vt:lpstr>Calibri</vt:lpstr>
      <vt:lpstr>PT Sans</vt:lpstr>
      <vt:lpstr>Segoe UI</vt:lpstr>
      <vt:lpstr>Times New Roman</vt:lpstr>
      <vt:lpstr>Segoe UI Black</vt:lpstr>
      <vt:lpstr>Arial</vt:lpstr>
      <vt:lpstr>Calibri Light</vt:lpstr>
      <vt:lpstr>Raleway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Vivian Criado</dc:creator>
  <cp:lastModifiedBy>USER</cp:lastModifiedBy>
  <cp:revision>289</cp:revision>
  <dcterms:created xsi:type="dcterms:W3CDTF">2019-03-06T17:40:50Z</dcterms:created>
  <dcterms:modified xsi:type="dcterms:W3CDTF">2022-03-15T17:53:33Z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0x010100804FCA2314EEF742A5FC5A8CDA218CE1</vt:lpwstr>
  </property>
</Properties>
</file>