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mo Bold" panose="020B0604020202020204" charset="0"/>
      <p:regular r:id="rId21"/>
    </p:embeddedFont>
    <p:embeddedFont>
      <p:font typeface="Glacial Indifference" panose="020B0604020202020204" charset="0"/>
      <p:regular r:id="rId22"/>
    </p:embeddedFont>
    <p:embeddedFont>
      <p:font typeface="Open Sans" pitchFamily="2" charset="0"/>
      <p:regular r:id="rId23"/>
      <p:bold r:id="rId24"/>
      <p:italic r:id="rId25"/>
      <p:boldItalic r:id="rId26"/>
    </p:embeddedFont>
    <p:embeddedFont>
      <p:font typeface="Open Sans Bold" pitchFamily="2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s://youtu.be/1NRcCxLyhu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s://youtu.be/1NRcCxLyhu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s://youtu.be/1NRcCxLyhu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774823" y="-842757"/>
            <a:ext cx="17863865" cy="11390530"/>
          </a:xfrm>
          <a:custGeom>
            <a:avLst/>
            <a:gdLst/>
            <a:ahLst/>
            <a:cxnLst/>
            <a:rect l="l" t="t" r="r" b="b"/>
            <a:pathLst>
              <a:path w="17863865" h="11390530">
                <a:moveTo>
                  <a:pt x="0" y="0"/>
                </a:moveTo>
                <a:lnTo>
                  <a:pt x="17863865" y="0"/>
                </a:lnTo>
                <a:lnTo>
                  <a:pt x="17863865" y="11390531"/>
                </a:lnTo>
                <a:lnTo>
                  <a:pt x="0" y="11390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683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3512" y="3996635"/>
            <a:ext cx="6220976" cy="1711747"/>
          </a:xfrm>
          <a:custGeom>
            <a:avLst/>
            <a:gdLst/>
            <a:ahLst/>
            <a:cxnLst/>
            <a:rect l="l" t="t" r="r" b="b"/>
            <a:pathLst>
              <a:path w="6220976" h="1711747">
                <a:moveTo>
                  <a:pt x="0" y="0"/>
                </a:moveTo>
                <a:lnTo>
                  <a:pt x="6220976" y="0"/>
                </a:lnTo>
                <a:lnTo>
                  <a:pt x="6220976" y="1711747"/>
                </a:lnTo>
                <a:lnTo>
                  <a:pt x="0" y="1711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26939" y="-153219"/>
            <a:ext cx="2805400" cy="1535319"/>
          </a:xfrm>
          <a:custGeom>
            <a:avLst/>
            <a:gdLst/>
            <a:ahLst/>
            <a:cxnLst/>
            <a:rect l="l" t="t" r="r" b="b"/>
            <a:pathLst>
              <a:path w="2805400" h="1535319">
                <a:moveTo>
                  <a:pt x="0" y="0"/>
                </a:moveTo>
                <a:lnTo>
                  <a:pt x="2805400" y="0"/>
                </a:lnTo>
                <a:lnTo>
                  <a:pt x="2805400" y="1535319"/>
                </a:lnTo>
                <a:lnTo>
                  <a:pt x="0" y="1535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39815" y="4852509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7877" y="7094319"/>
            <a:ext cx="2805400" cy="1535319"/>
          </a:xfrm>
          <a:custGeom>
            <a:avLst/>
            <a:gdLst/>
            <a:ahLst/>
            <a:cxnLst/>
            <a:rect l="l" t="t" r="r" b="b"/>
            <a:pathLst>
              <a:path w="2805400" h="1535319">
                <a:moveTo>
                  <a:pt x="0" y="0"/>
                </a:moveTo>
                <a:lnTo>
                  <a:pt x="2805400" y="0"/>
                </a:lnTo>
                <a:lnTo>
                  <a:pt x="2805400" y="1535319"/>
                </a:lnTo>
                <a:lnTo>
                  <a:pt x="0" y="1535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365" y="-157485"/>
            <a:ext cx="18602671" cy="13292485"/>
          </a:xfrm>
          <a:custGeom>
            <a:avLst/>
            <a:gdLst/>
            <a:ahLst/>
            <a:cxnLst/>
            <a:rect l="l" t="t" r="r" b="b"/>
            <a:pathLst>
              <a:path w="18602671" h="13292485">
                <a:moveTo>
                  <a:pt x="0" y="0"/>
                </a:moveTo>
                <a:lnTo>
                  <a:pt x="18602671" y="0"/>
                </a:lnTo>
                <a:lnTo>
                  <a:pt x="18602671" y="13292485"/>
                </a:lnTo>
                <a:lnTo>
                  <a:pt x="0" y="13292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5400000">
            <a:off x="2981335" y="-3920821"/>
            <a:ext cx="1722444" cy="9564086"/>
          </a:xfrm>
          <a:prstGeom prst="rect">
            <a:avLst/>
          </a:prstGeom>
          <a:solidFill>
            <a:srgbClr val="240405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520243" y="188128"/>
            <a:ext cx="7315200" cy="120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25490" y="4652327"/>
            <a:ext cx="66370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25490" y="5472748"/>
            <a:ext cx="66370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328787" y="-384814"/>
            <a:ext cx="14247098" cy="15918546"/>
          </a:xfrm>
          <a:custGeom>
            <a:avLst/>
            <a:gdLst/>
            <a:ahLst/>
            <a:cxnLst/>
            <a:rect l="l" t="t" r="r" b="b"/>
            <a:pathLst>
              <a:path w="14247098" h="15918546">
                <a:moveTo>
                  <a:pt x="0" y="0"/>
                </a:moveTo>
                <a:lnTo>
                  <a:pt x="14247098" y="0"/>
                </a:lnTo>
                <a:lnTo>
                  <a:pt x="14247098" y="15918546"/>
                </a:lnTo>
                <a:lnTo>
                  <a:pt x="0" y="15918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5400000">
            <a:off x="7975199" y="-8914685"/>
            <a:ext cx="1722444" cy="19551815"/>
          </a:xfrm>
          <a:prstGeom prst="rect">
            <a:avLst/>
          </a:prstGeom>
          <a:solidFill>
            <a:srgbClr val="3B0202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5" name="AutoShape 5"/>
          <p:cNvSpPr/>
          <p:nvPr/>
        </p:nvSpPr>
        <p:spPr>
          <a:xfrm rot="5400000">
            <a:off x="12129894" y="-942660"/>
            <a:ext cx="5210435" cy="11182224"/>
          </a:xfrm>
          <a:prstGeom prst="rect">
            <a:avLst/>
          </a:prstGeom>
          <a:solidFill>
            <a:srgbClr val="242424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735373" y="166509"/>
            <a:ext cx="7702204" cy="12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5"/>
              </a:lnSpc>
            </a:pPr>
            <a:r>
              <a:rPr lang="en-US" sz="7403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5373" y="2948938"/>
            <a:ext cx="770220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5373" y="3769358"/>
            <a:ext cx="77022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64240" y="4026215"/>
            <a:ext cx="61950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6E6E8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youtu.be/1NRcCxLyhu4"/>
          </p:cNvPr>
          <p:cNvSpPr/>
          <p:nvPr/>
        </p:nvSpPr>
        <p:spPr>
          <a:xfrm rot="-6945424">
            <a:off x="338382" y="-4573899"/>
            <a:ext cx="17958004" cy="22181960"/>
          </a:xfrm>
          <a:custGeom>
            <a:avLst/>
            <a:gdLst/>
            <a:ahLst/>
            <a:cxnLst/>
            <a:rect l="l" t="t" r="r" b="b"/>
            <a:pathLst>
              <a:path w="17958004" h="22181960">
                <a:moveTo>
                  <a:pt x="0" y="0"/>
                </a:moveTo>
                <a:lnTo>
                  <a:pt x="17958004" y="0"/>
                </a:lnTo>
                <a:lnTo>
                  <a:pt x="17958004" y="22181960"/>
                </a:lnTo>
                <a:lnTo>
                  <a:pt x="0" y="2218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75" r="-52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844" y="-251142"/>
            <a:ext cx="18488844" cy="2580734"/>
          </a:xfrm>
          <a:custGeom>
            <a:avLst/>
            <a:gdLst/>
            <a:ahLst/>
            <a:cxnLst/>
            <a:rect l="l" t="t" r="r" b="b"/>
            <a:pathLst>
              <a:path w="18488844" h="2580734">
                <a:moveTo>
                  <a:pt x="0" y="0"/>
                </a:moveTo>
                <a:lnTo>
                  <a:pt x="18488844" y="0"/>
                </a:lnTo>
                <a:lnTo>
                  <a:pt x="18488844" y="2580735"/>
                </a:lnTo>
                <a:lnTo>
                  <a:pt x="0" y="2580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418125"/>
            <a:ext cx="18288000" cy="2747718"/>
            <a:chOff x="0" y="0"/>
            <a:chExt cx="30782028" cy="4624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82028" cy="4624908"/>
            </a:xfrm>
            <a:custGeom>
              <a:avLst/>
              <a:gdLst/>
              <a:ahLst/>
              <a:cxnLst/>
              <a:rect l="l" t="t" r="r" b="b"/>
              <a:pathLst>
                <a:path w="30782028" h="4624908">
                  <a:moveTo>
                    <a:pt x="0" y="0"/>
                  </a:moveTo>
                  <a:lnTo>
                    <a:pt x="30782028" y="0"/>
                  </a:lnTo>
                  <a:lnTo>
                    <a:pt x="30782028" y="4624908"/>
                  </a:lnTo>
                  <a:lnTo>
                    <a:pt x="0" y="4624908"/>
                  </a:lnTo>
                  <a:close/>
                </a:path>
              </a:pathLst>
            </a:custGeom>
            <a:solidFill>
              <a:srgbClr val="4C0000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357284" y="3436848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0844" y="-584902"/>
            <a:ext cx="18705241" cy="2914494"/>
          </a:xfrm>
          <a:custGeom>
            <a:avLst/>
            <a:gdLst/>
            <a:ahLst/>
            <a:cxnLst/>
            <a:rect l="l" t="t" r="r" b="b"/>
            <a:pathLst>
              <a:path w="18705241" h="2914494">
                <a:moveTo>
                  <a:pt x="0" y="0"/>
                </a:moveTo>
                <a:lnTo>
                  <a:pt x="18705240" y="0"/>
                </a:lnTo>
                <a:lnTo>
                  <a:pt x="18705240" y="2914495"/>
                </a:lnTo>
                <a:lnTo>
                  <a:pt x="0" y="29144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71" t="-236269" b="-34128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6564" y="347185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25490" y="3942896"/>
            <a:ext cx="66370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25490" y="4763316"/>
            <a:ext cx="66370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8787" y="-384814"/>
            <a:ext cx="14247098" cy="15918546"/>
          </a:xfrm>
          <a:custGeom>
            <a:avLst/>
            <a:gdLst/>
            <a:ahLst/>
            <a:cxnLst/>
            <a:rect l="l" t="t" r="r" b="b"/>
            <a:pathLst>
              <a:path w="14247098" h="15918546">
                <a:moveTo>
                  <a:pt x="0" y="0"/>
                </a:moveTo>
                <a:lnTo>
                  <a:pt x="14247098" y="0"/>
                </a:lnTo>
                <a:lnTo>
                  <a:pt x="14247098" y="15918546"/>
                </a:lnTo>
                <a:lnTo>
                  <a:pt x="0" y="1591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5400000">
            <a:off x="12868636" y="-3753343"/>
            <a:ext cx="1722444" cy="9564086"/>
          </a:xfrm>
          <a:prstGeom prst="rect">
            <a:avLst/>
          </a:prstGeom>
          <a:solidFill>
            <a:srgbClr val="240405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9368554" y="1028700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841405" y="0"/>
            <a:ext cx="11665548" cy="10464523"/>
          </a:xfrm>
          <a:custGeom>
            <a:avLst/>
            <a:gdLst/>
            <a:ahLst/>
            <a:cxnLst/>
            <a:rect l="l" t="t" r="r" b="b"/>
            <a:pathLst>
              <a:path w="11665548" h="10464523">
                <a:moveTo>
                  <a:pt x="0" y="0"/>
                </a:moveTo>
                <a:lnTo>
                  <a:pt x="11665548" y="0"/>
                </a:lnTo>
                <a:lnTo>
                  <a:pt x="11665548" y="10464523"/>
                </a:lnTo>
                <a:lnTo>
                  <a:pt x="0" y="10464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947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01163" y="-384814"/>
            <a:ext cx="7925306" cy="10932517"/>
          </a:xfrm>
          <a:custGeom>
            <a:avLst/>
            <a:gdLst/>
            <a:ahLst/>
            <a:cxnLst/>
            <a:rect l="l" t="t" r="r" b="b"/>
            <a:pathLst>
              <a:path w="7925306" h="10932517">
                <a:moveTo>
                  <a:pt x="0" y="0"/>
                </a:moveTo>
                <a:lnTo>
                  <a:pt x="7925306" y="0"/>
                </a:lnTo>
                <a:lnTo>
                  <a:pt x="7925306" y="10932517"/>
                </a:lnTo>
                <a:lnTo>
                  <a:pt x="0" y="10932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6339" b="-568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555480" y="332111"/>
            <a:ext cx="7703820" cy="125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88880" y="4145577"/>
            <a:ext cx="66370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88880" y="4965997"/>
            <a:ext cx="66370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365" y="-157485"/>
            <a:ext cx="18602671" cy="13292485"/>
          </a:xfrm>
          <a:custGeom>
            <a:avLst/>
            <a:gdLst/>
            <a:ahLst/>
            <a:cxnLst/>
            <a:rect l="l" t="t" r="r" b="b"/>
            <a:pathLst>
              <a:path w="18602671" h="13292485">
                <a:moveTo>
                  <a:pt x="0" y="0"/>
                </a:moveTo>
                <a:lnTo>
                  <a:pt x="18602671" y="0"/>
                </a:lnTo>
                <a:lnTo>
                  <a:pt x="18602671" y="13292485"/>
                </a:lnTo>
                <a:lnTo>
                  <a:pt x="0" y="13292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5400000">
            <a:off x="2981335" y="-3920821"/>
            <a:ext cx="1722444" cy="9564086"/>
          </a:xfrm>
          <a:prstGeom prst="rect">
            <a:avLst/>
          </a:prstGeom>
          <a:solidFill>
            <a:srgbClr val="240405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672268" y="188128"/>
            <a:ext cx="7315200" cy="120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69370" y="4395470"/>
            <a:ext cx="73152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69370" y="5215890"/>
            <a:ext cx="73152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08190" y="1429833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58640" y="4274503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000000"/>
                </a:solidFill>
                <a:latin typeface="Open Sans Bold"/>
              </a:rPr>
              <a:t>Inserir</a:t>
            </a:r>
            <a:r>
              <a:rPr lang="en-US" sz="8800" dirty="0">
                <a:solidFill>
                  <a:srgbClr val="000000"/>
                </a:solidFill>
                <a:latin typeface="Open Sans Bold"/>
              </a:rPr>
              <a:t> um </a:t>
            </a:r>
            <a:r>
              <a:rPr lang="en-US" sz="8800" dirty="0" err="1">
                <a:solidFill>
                  <a:srgbClr val="000000"/>
                </a:solidFill>
                <a:latin typeface="Open Sans Bold"/>
              </a:rPr>
              <a:t>título</a:t>
            </a:r>
            <a:endParaRPr lang="en-US" sz="8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358640" y="5745797"/>
            <a:ext cx="95707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58640" y="6566217"/>
            <a:ext cx="95707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3152" y="0"/>
            <a:ext cx="11403442" cy="11059517"/>
          </a:xfrm>
          <a:custGeom>
            <a:avLst/>
            <a:gdLst/>
            <a:ahLst/>
            <a:cxnLst/>
            <a:rect l="l" t="t" r="r" b="b"/>
            <a:pathLst>
              <a:path w="11403442" h="11059517">
                <a:moveTo>
                  <a:pt x="0" y="0"/>
                </a:moveTo>
                <a:lnTo>
                  <a:pt x="11403442" y="0"/>
                </a:lnTo>
                <a:lnTo>
                  <a:pt x="11403442" y="11059517"/>
                </a:lnTo>
                <a:lnTo>
                  <a:pt x="0" y="1105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5476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65016" y="-322758"/>
            <a:ext cx="7925306" cy="10932517"/>
          </a:xfrm>
          <a:custGeom>
            <a:avLst/>
            <a:gdLst/>
            <a:ahLst/>
            <a:cxnLst/>
            <a:rect l="l" t="t" r="r" b="b"/>
            <a:pathLst>
              <a:path w="7925306" h="10932517">
                <a:moveTo>
                  <a:pt x="0" y="0"/>
                </a:moveTo>
                <a:lnTo>
                  <a:pt x="7925306" y="0"/>
                </a:lnTo>
                <a:lnTo>
                  <a:pt x="7925306" y="10932516"/>
                </a:lnTo>
                <a:lnTo>
                  <a:pt x="0" y="10932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6339" b="-56830"/>
            </a:stretch>
          </a:blipFill>
        </p:spPr>
      </p:sp>
      <p:sp>
        <p:nvSpPr>
          <p:cNvPr id="4" name="AutoShape 4"/>
          <p:cNvSpPr/>
          <p:nvPr/>
        </p:nvSpPr>
        <p:spPr>
          <a:xfrm rot="5400000">
            <a:off x="8495913" y="-3984087"/>
            <a:ext cx="6431691" cy="7775231"/>
          </a:xfrm>
          <a:prstGeom prst="rect">
            <a:avLst/>
          </a:prstGeom>
          <a:solidFill>
            <a:srgbClr val="000000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0314354" y="1265386"/>
            <a:ext cx="11512782" cy="12041718"/>
          </a:xfrm>
          <a:custGeom>
            <a:avLst/>
            <a:gdLst/>
            <a:ahLst/>
            <a:cxnLst/>
            <a:rect l="l" t="t" r="r" b="b"/>
            <a:pathLst>
              <a:path w="11512782" h="12041718">
                <a:moveTo>
                  <a:pt x="0" y="0"/>
                </a:moveTo>
                <a:lnTo>
                  <a:pt x="11512782" y="0"/>
                </a:lnTo>
                <a:lnTo>
                  <a:pt x="11512782" y="12041718"/>
                </a:lnTo>
                <a:lnTo>
                  <a:pt x="0" y="12041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83749" y="693886"/>
            <a:ext cx="625602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04001" y="3983726"/>
            <a:ext cx="625602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04001" y="5728072"/>
            <a:ext cx="62560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7321" y="-322758"/>
            <a:ext cx="10457610" cy="10766116"/>
          </a:xfrm>
          <a:custGeom>
            <a:avLst/>
            <a:gdLst/>
            <a:ahLst/>
            <a:cxnLst/>
            <a:rect l="l" t="t" r="r" b="b"/>
            <a:pathLst>
              <a:path w="10457610" h="10766116">
                <a:moveTo>
                  <a:pt x="0" y="0"/>
                </a:moveTo>
                <a:lnTo>
                  <a:pt x="10457611" y="0"/>
                </a:lnTo>
                <a:lnTo>
                  <a:pt x="10457611" y="10766116"/>
                </a:lnTo>
                <a:lnTo>
                  <a:pt x="0" y="10766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4425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65016" y="-322758"/>
            <a:ext cx="7925306" cy="10932517"/>
          </a:xfrm>
          <a:custGeom>
            <a:avLst/>
            <a:gdLst/>
            <a:ahLst/>
            <a:cxnLst/>
            <a:rect l="l" t="t" r="r" b="b"/>
            <a:pathLst>
              <a:path w="7925306" h="10932517">
                <a:moveTo>
                  <a:pt x="0" y="0"/>
                </a:moveTo>
                <a:lnTo>
                  <a:pt x="7925306" y="0"/>
                </a:lnTo>
                <a:lnTo>
                  <a:pt x="7925306" y="10932516"/>
                </a:lnTo>
                <a:lnTo>
                  <a:pt x="0" y="10932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6339" t="-5148" b="-51682"/>
            </a:stretch>
          </a:blipFill>
        </p:spPr>
      </p:sp>
      <p:sp>
        <p:nvSpPr>
          <p:cNvPr id="4" name="AutoShape 4"/>
          <p:cNvSpPr/>
          <p:nvPr/>
        </p:nvSpPr>
        <p:spPr>
          <a:xfrm rot="5400000">
            <a:off x="8495913" y="-3984087"/>
            <a:ext cx="6431691" cy="7775231"/>
          </a:xfrm>
          <a:prstGeom prst="rect">
            <a:avLst/>
          </a:prstGeom>
          <a:solidFill>
            <a:srgbClr val="000000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135093" y="2206101"/>
            <a:ext cx="11512782" cy="12041718"/>
          </a:xfrm>
          <a:custGeom>
            <a:avLst/>
            <a:gdLst/>
            <a:ahLst/>
            <a:cxnLst/>
            <a:rect l="l" t="t" r="r" b="b"/>
            <a:pathLst>
              <a:path w="11512782" h="12041718">
                <a:moveTo>
                  <a:pt x="0" y="0"/>
                </a:moveTo>
                <a:lnTo>
                  <a:pt x="11512782" y="0"/>
                </a:lnTo>
                <a:lnTo>
                  <a:pt x="11512782" y="12041718"/>
                </a:lnTo>
                <a:lnTo>
                  <a:pt x="0" y="12041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83749" y="693886"/>
            <a:ext cx="625602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04001" y="3983726"/>
            <a:ext cx="625602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04001" y="5728072"/>
            <a:ext cx="62560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764991" y="-4076651"/>
            <a:ext cx="1859740" cy="9738451"/>
          </a:xfrm>
          <a:prstGeom prst="rect">
            <a:avLst/>
          </a:prstGeom>
          <a:solidFill>
            <a:srgbClr val="240405">
              <a:alpha val="42745"/>
            </a:srgbClr>
          </a:solid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7382444" y="1974446"/>
            <a:ext cx="14546648" cy="9692832"/>
          </a:xfrm>
          <a:custGeom>
            <a:avLst/>
            <a:gdLst/>
            <a:ahLst/>
            <a:cxnLst/>
            <a:rect l="l" t="t" r="r" b="b"/>
            <a:pathLst>
              <a:path w="14546648" h="9692832">
                <a:moveTo>
                  <a:pt x="0" y="0"/>
                </a:moveTo>
                <a:lnTo>
                  <a:pt x="14546648" y="0"/>
                </a:lnTo>
                <a:lnTo>
                  <a:pt x="14546648" y="9692832"/>
                </a:lnTo>
                <a:lnTo>
                  <a:pt x="0" y="9692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7261" y="128999"/>
            <a:ext cx="731520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6649" y="2975839"/>
            <a:ext cx="73152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46470" y="4819967"/>
            <a:ext cx="61950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1891"/>
            <a:ext cx="19117145" cy="15532680"/>
          </a:xfrm>
          <a:custGeom>
            <a:avLst/>
            <a:gdLst/>
            <a:ahLst/>
            <a:cxnLst/>
            <a:rect l="l" t="t" r="r" b="b"/>
            <a:pathLst>
              <a:path w="19117145" h="15532680">
                <a:moveTo>
                  <a:pt x="0" y="0"/>
                </a:moveTo>
                <a:lnTo>
                  <a:pt x="19117145" y="0"/>
                </a:lnTo>
                <a:lnTo>
                  <a:pt x="19117145" y="15532680"/>
                </a:lnTo>
                <a:lnTo>
                  <a:pt x="0" y="15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24214" y="9258300"/>
            <a:ext cx="2639572" cy="722520"/>
          </a:xfrm>
          <a:custGeom>
            <a:avLst/>
            <a:gdLst/>
            <a:ahLst/>
            <a:cxnLst/>
            <a:rect l="l" t="t" r="r" b="b"/>
            <a:pathLst>
              <a:path w="2639572" h="722520">
                <a:moveTo>
                  <a:pt x="0" y="0"/>
                </a:moveTo>
                <a:lnTo>
                  <a:pt x="2639572" y="0"/>
                </a:lnTo>
                <a:lnTo>
                  <a:pt x="2639572" y="722520"/>
                </a:lnTo>
                <a:lnTo>
                  <a:pt x="0" y="722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61172" y="4658201"/>
            <a:ext cx="9365655" cy="104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4"/>
              </a:lnSpc>
            </a:pPr>
            <a:r>
              <a:rPr lang="en-US" sz="6099" spc="304">
                <a:solidFill>
                  <a:srgbClr val="FFFFFF"/>
                </a:solidFill>
                <a:latin typeface="Glacial Indifference"/>
              </a:rPr>
              <a:t>36 ANOS</a:t>
            </a:r>
          </a:p>
          <a:p>
            <a:pPr algn="ctr">
              <a:lnSpc>
                <a:spcPts val="1890"/>
              </a:lnSpc>
            </a:pPr>
            <a:r>
              <a:rPr lang="en-US" sz="1800" spc="90">
                <a:solidFill>
                  <a:srgbClr val="FFFFFF"/>
                </a:solidFill>
                <a:latin typeface="Glacial Indifference"/>
              </a:rPr>
              <a:t>DE INOVAÇÃO E CRESCIMENTO</a:t>
            </a:r>
          </a:p>
        </p:txBody>
      </p:sp>
      <p:sp>
        <p:nvSpPr>
          <p:cNvPr id="5" name="Freeform 5"/>
          <p:cNvSpPr/>
          <p:nvPr/>
        </p:nvSpPr>
        <p:spPr>
          <a:xfrm rot="-10800000">
            <a:off x="-3688568" y="-4514177"/>
            <a:ext cx="11512782" cy="12041718"/>
          </a:xfrm>
          <a:custGeom>
            <a:avLst/>
            <a:gdLst/>
            <a:ahLst/>
            <a:cxnLst/>
            <a:rect l="l" t="t" r="r" b="b"/>
            <a:pathLst>
              <a:path w="11512782" h="12041718">
                <a:moveTo>
                  <a:pt x="0" y="0"/>
                </a:moveTo>
                <a:lnTo>
                  <a:pt x="11512782" y="0"/>
                </a:lnTo>
                <a:lnTo>
                  <a:pt x="11512782" y="12041718"/>
                </a:lnTo>
                <a:lnTo>
                  <a:pt x="0" y="12041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58640" y="857250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58640" y="2328544"/>
            <a:ext cx="95707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46470" y="4819967"/>
            <a:ext cx="61950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45424">
            <a:off x="338382" y="-4573899"/>
            <a:ext cx="17958004" cy="22181960"/>
          </a:xfrm>
          <a:custGeom>
            <a:avLst/>
            <a:gdLst/>
            <a:ahLst/>
            <a:cxnLst/>
            <a:rect l="l" t="t" r="r" b="b"/>
            <a:pathLst>
              <a:path w="17958004" h="22181960">
                <a:moveTo>
                  <a:pt x="0" y="0"/>
                </a:moveTo>
                <a:lnTo>
                  <a:pt x="17958004" y="0"/>
                </a:lnTo>
                <a:lnTo>
                  <a:pt x="17958004" y="22181960"/>
                </a:lnTo>
                <a:lnTo>
                  <a:pt x="0" y="2218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75" r="-52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844" y="-251142"/>
            <a:ext cx="18488844" cy="2580734"/>
          </a:xfrm>
          <a:custGeom>
            <a:avLst/>
            <a:gdLst/>
            <a:ahLst/>
            <a:cxnLst/>
            <a:rect l="l" t="t" r="r" b="b"/>
            <a:pathLst>
              <a:path w="18488844" h="2580734">
                <a:moveTo>
                  <a:pt x="0" y="0"/>
                </a:moveTo>
                <a:lnTo>
                  <a:pt x="18488844" y="0"/>
                </a:lnTo>
                <a:lnTo>
                  <a:pt x="18488844" y="2580735"/>
                </a:lnTo>
                <a:lnTo>
                  <a:pt x="0" y="258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418125"/>
            <a:ext cx="18288000" cy="2747718"/>
            <a:chOff x="0" y="0"/>
            <a:chExt cx="30782028" cy="4624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82028" cy="4624908"/>
            </a:xfrm>
            <a:custGeom>
              <a:avLst/>
              <a:gdLst/>
              <a:ahLst/>
              <a:cxnLst/>
              <a:rect l="l" t="t" r="r" b="b"/>
              <a:pathLst>
                <a:path w="30782028" h="4624908">
                  <a:moveTo>
                    <a:pt x="0" y="0"/>
                  </a:moveTo>
                  <a:lnTo>
                    <a:pt x="30782028" y="0"/>
                  </a:lnTo>
                  <a:lnTo>
                    <a:pt x="30782028" y="4624908"/>
                  </a:lnTo>
                  <a:lnTo>
                    <a:pt x="0" y="4624908"/>
                  </a:lnTo>
                  <a:close/>
                </a:path>
              </a:pathLst>
            </a:custGeom>
            <a:solidFill>
              <a:srgbClr val="4C0000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721432" y="3832862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0844" y="-584902"/>
            <a:ext cx="18705241" cy="2914494"/>
          </a:xfrm>
          <a:custGeom>
            <a:avLst/>
            <a:gdLst/>
            <a:ahLst/>
            <a:cxnLst/>
            <a:rect l="l" t="t" r="r" b="b"/>
            <a:pathLst>
              <a:path w="18705241" h="2914494">
                <a:moveTo>
                  <a:pt x="0" y="0"/>
                </a:moveTo>
                <a:lnTo>
                  <a:pt x="18705240" y="0"/>
                </a:lnTo>
                <a:lnTo>
                  <a:pt x="18705240" y="2914495"/>
                </a:lnTo>
                <a:lnTo>
                  <a:pt x="0" y="2914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71" t="-236269" b="-34128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048676" y="4764215"/>
            <a:ext cx="190649" cy="78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Arimo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6723" y="170228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25490" y="4652327"/>
            <a:ext cx="66370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25490" y="5472748"/>
            <a:ext cx="66370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45424">
            <a:off x="338382" y="-4573899"/>
            <a:ext cx="17958004" cy="22181960"/>
          </a:xfrm>
          <a:custGeom>
            <a:avLst/>
            <a:gdLst/>
            <a:ahLst/>
            <a:cxnLst/>
            <a:rect l="l" t="t" r="r" b="b"/>
            <a:pathLst>
              <a:path w="17958004" h="22181960">
                <a:moveTo>
                  <a:pt x="0" y="0"/>
                </a:moveTo>
                <a:lnTo>
                  <a:pt x="17958004" y="0"/>
                </a:lnTo>
                <a:lnTo>
                  <a:pt x="17958004" y="22181960"/>
                </a:lnTo>
                <a:lnTo>
                  <a:pt x="0" y="2218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75" r="-52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844" y="-251142"/>
            <a:ext cx="18488844" cy="2580734"/>
          </a:xfrm>
          <a:custGeom>
            <a:avLst/>
            <a:gdLst/>
            <a:ahLst/>
            <a:cxnLst/>
            <a:rect l="l" t="t" r="r" b="b"/>
            <a:pathLst>
              <a:path w="18488844" h="2580734">
                <a:moveTo>
                  <a:pt x="0" y="0"/>
                </a:moveTo>
                <a:lnTo>
                  <a:pt x="18488844" y="0"/>
                </a:lnTo>
                <a:lnTo>
                  <a:pt x="18488844" y="2580735"/>
                </a:lnTo>
                <a:lnTo>
                  <a:pt x="0" y="258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418125"/>
            <a:ext cx="18288000" cy="2747718"/>
            <a:chOff x="0" y="0"/>
            <a:chExt cx="30782028" cy="4624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82028" cy="4624908"/>
            </a:xfrm>
            <a:custGeom>
              <a:avLst/>
              <a:gdLst/>
              <a:ahLst/>
              <a:cxnLst/>
              <a:rect l="l" t="t" r="r" b="b"/>
              <a:pathLst>
                <a:path w="30782028" h="4624908">
                  <a:moveTo>
                    <a:pt x="0" y="0"/>
                  </a:moveTo>
                  <a:lnTo>
                    <a:pt x="30782028" y="0"/>
                  </a:lnTo>
                  <a:lnTo>
                    <a:pt x="30782028" y="4624908"/>
                  </a:lnTo>
                  <a:lnTo>
                    <a:pt x="0" y="4624908"/>
                  </a:lnTo>
                  <a:close/>
                </a:path>
              </a:pathLst>
            </a:custGeom>
            <a:solidFill>
              <a:srgbClr val="4C0000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357284" y="3436848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0844" y="-584902"/>
            <a:ext cx="18705241" cy="2914494"/>
          </a:xfrm>
          <a:custGeom>
            <a:avLst/>
            <a:gdLst/>
            <a:ahLst/>
            <a:cxnLst/>
            <a:rect l="l" t="t" r="r" b="b"/>
            <a:pathLst>
              <a:path w="18705241" h="2914494">
                <a:moveTo>
                  <a:pt x="0" y="0"/>
                </a:moveTo>
                <a:lnTo>
                  <a:pt x="18705240" y="0"/>
                </a:lnTo>
                <a:lnTo>
                  <a:pt x="18705240" y="2914495"/>
                </a:lnTo>
                <a:lnTo>
                  <a:pt x="0" y="2914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71" t="-236269" b="-34128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6564" y="347185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4274503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</a:rPr>
              <a:t>Inserir um título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58640" y="5745797"/>
            <a:ext cx="95707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58640" y="6566217"/>
            <a:ext cx="95707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365" y="-157485"/>
            <a:ext cx="18602671" cy="13292485"/>
          </a:xfrm>
          <a:custGeom>
            <a:avLst/>
            <a:gdLst/>
            <a:ahLst/>
            <a:cxnLst/>
            <a:rect l="l" t="t" r="r" b="b"/>
            <a:pathLst>
              <a:path w="18602671" h="13292485">
                <a:moveTo>
                  <a:pt x="0" y="0"/>
                </a:moveTo>
                <a:lnTo>
                  <a:pt x="18602671" y="0"/>
                </a:lnTo>
                <a:lnTo>
                  <a:pt x="18602671" y="13292485"/>
                </a:lnTo>
                <a:lnTo>
                  <a:pt x="0" y="13292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8787" y="-384814"/>
            <a:ext cx="14247098" cy="15918546"/>
          </a:xfrm>
          <a:custGeom>
            <a:avLst/>
            <a:gdLst/>
            <a:ahLst/>
            <a:cxnLst/>
            <a:rect l="l" t="t" r="r" b="b"/>
            <a:pathLst>
              <a:path w="14247098" h="15918546">
                <a:moveTo>
                  <a:pt x="0" y="0"/>
                </a:moveTo>
                <a:lnTo>
                  <a:pt x="14247098" y="0"/>
                </a:lnTo>
                <a:lnTo>
                  <a:pt x="14247098" y="15918546"/>
                </a:lnTo>
                <a:lnTo>
                  <a:pt x="0" y="15918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58640" y="4274503"/>
            <a:ext cx="9570720" cy="150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dirty="0" err="1">
                <a:solidFill>
                  <a:srgbClr val="000000"/>
                </a:solidFill>
                <a:latin typeface="Open Sans Bold"/>
              </a:rPr>
              <a:t>Inserir</a:t>
            </a:r>
            <a:r>
              <a:rPr lang="en-US" sz="8000" dirty="0">
                <a:solidFill>
                  <a:srgbClr val="000000"/>
                </a:solidFill>
                <a:latin typeface="Open Sans Bold"/>
              </a:rPr>
              <a:t> um </a:t>
            </a:r>
            <a:r>
              <a:rPr lang="en-US" sz="8000" dirty="0" err="1">
                <a:solidFill>
                  <a:srgbClr val="000000"/>
                </a:solidFill>
                <a:latin typeface="Open Sans Bold"/>
              </a:rPr>
              <a:t>título</a:t>
            </a:r>
            <a:endParaRPr lang="en-US" sz="8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58640" y="5745797"/>
            <a:ext cx="95707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58640" y="6566217"/>
            <a:ext cx="95707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52" y="-16487250"/>
            <a:ext cx="18859304" cy="18859304"/>
          </a:xfrm>
          <a:custGeom>
            <a:avLst/>
            <a:gdLst/>
            <a:ahLst/>
            <a:cxnLst/>
            <a:rect l="l" t="t" r="r" b="b"/>
            <a:pathLst>
              <a:path w="18859304" h="18859304">
                <a:moveTo>
                  <a:pt x="0" y="0"/>
                </a:moveTo>
                <a:lnTo>
                  <a:pt x="18859304" y="0"/>
                </a:lnTo>
                <a:lnTo>
                  <a:pt x="18859304" y="18859304"/>
                </a:lnTo>
                <a:lnTo>
                  <a:pt x="0" y="1885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8787" y="-384814"/>
            <a:ext cx="18757093" cy="15918546"/>
            <a:chOff x="0" y="0"/>
            <a:chExt cx="25009457" cy="21224728"/>
          </a:xfrm>
        </p:grpSpPr>
        <p:sp>
          <p:nvSpPr>
            <p:cNvPr id="4" name="Freeform 4"/>
            <p:cNvSpPr/>
            <p:nvPr/>
          </p:nvSpPr>
          <p:spPr>
            <a:xfrm>
              <a:off x="205896" y="303106"/>
              <a:ext cx="24803561" cy="17723313"/>
            </a:xfrm>
            <a:custGeom>
              <a:avLst/>
              <a:gdLst/>
              <a:ahLst/>
              <a:cxnLst/>
              <a:rect l="l" t="t" r="r" b="b"/>
              <a:pathLst>
                <a:path w="24803561" h="17723313">
                  <a:moveTo>
                    <a:pt x="0" y="0"/>
                  </a:moveTo>
                  <a:lnTo>
                    <a:pt x="24803561" y="0"/>
                  </a:lnTo>
                  <a:lnTo>
                    <a:pt x="24803561" y="17723312"/>
                  </a:lnTo>
                  <a:lnTo>
                    <a:pt x="0" y="17723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6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996131" cy="21224728"/>
            </a:xfrm>
            <a:custGeom>
              <a:avLst/>
              <a:gdLst/>
              <a:ahLst/>
              <a:cxnLst/>
              <a:rect l="l" t="t" r="r" b="b"/>
              <a:pathLst>
                <a:path w="18996131" h="21224728">
                  <a:moveTo>
                    <a:pt x="0" y="0"/>
                  </a:moveTo>
                  <a:lnTo>
                    <a:pt x="18996131" y="0"/>
                  </a:lnTo>
                  <a:lnTo>
                    <a:pt x="18996131" y="21224728"/>
                  </a:lnTo>
                  <a:lnTo>
                    <a:pt x="0" y="21224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9000"/>
              </a:blip>
              <a:stretch>
                <a:fillRect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 rot="5400000">
            <a:off x="7740882" y="-8680368"/>
            <a:ext cx="2191079" cy="19551815"/>
          </a:xfrm>
          <a:prstGeom prst="rect">
            <a:avLst/>
          </a:prstGeom>
          <a:solidFill>
            <a:srgbClr val="242424">
              <a:alpha val="54902"/>
            </a:srgbClr>
          </a:solid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760710" y="226542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52" y="-16487250"/>
            <a:ext cx="18859304" cy="18859304"/>
          </a:xfrm>
          <a:custGeom>
            <a:avLst/>
            <a:gdLst/>
            <a:ahLst/>
            <a:cxnLst/>
            <a:rect l="l" t="t" r="r" b="b"/>
            <a:pathLst>
              <a:path w="18859304" h="18859304">
                <a:moveTo>
                  <a:pt x="0" y="0"/>
                </a:moveTo>
                <a:lnTo>
                  <a:pt x="18859304" y="0"/>
                </a:lnTo>
                <a:lnTo>
                  <a:pt x="18859304" y="18859304"/>
                </a:lnTo>
                <a:lnTo>
                  <a:pt x="0" y="1885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8787" y="-384814"/>
            <a:ext cx="18757093" cy="15918546"/>
            <a:chOff x="0" y="0"/>
            <a:chExt cx="25009457" cy="21224728"/>
          </a:xfrm>
        </p:grpSpPr>
        <p:sp>
          <p:nvSpPr>
            <p:cNvPr id="4" name="Freeform 4"/>
            <p:cNvSpPr/>
            <p:nvPr/>
          </p:nvSpPr>
          <p:spPr>
            <a:xfrm>
              <a:off x="205896" y="303106"/>
              <a:ext cx="24803561" cy="17723313"/>
            </a:xfrm>
            <a:custGeom>
              <a:avLst/>
              <a:gdLst/>
              <a:ahLst/>
              <a:cxnLst/>
              <a:rect l="l" t="t" r="r" b="b"/>
              <a:pathLst>
                <a:path w="24803561" h="17723313">
                  <a:moveTo>
                    <a:pt x="0" y="0"/>
                  </a:moveTo>
                  <a:lnTo>
                    <a:pt x="24803561" y="0"/>
                  </a:lnTo>
                  <a:lnTo>
                    <a:pt x="24803561" y="17723312"/>
                  </a:lnTo>
                  <a:lnTo>
                    <a:pt x="0" y="17723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996131" cy="21224728"/>
            </a:xfrm>
            <a:custGeom>
              <a:avLst/>
              <a:gdLst/>
              <a:ahLst/>
              <a:cxnLst/>
              <a:rect l="l" t="t" r="r" b="b"/>
              <a:pathLst>
                <a:path w="18996131" h="21224728">
                  <a:moveTo>
                    <a:pt x="0" y="0"/>
                  </a:moveTo>
                  <a:lnTo>
                    <a:pt x="18996131" y="0"/>
                  </a:lnTo>
                  <a:lnTo>
                    <a:pt x="18996131" y="21224728"/>
                  </a:lnTo>
                  <a:lnTo>
                    <a:pt x="0" y="21224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 rot="5400000">
            <a:off x="7740882" y="-9088228"/>
            <a:ext cx="2191079" cy="19551815"/>
          </a:xfrm>
          <a:prstGeom prst="rect">
            <a:avLst/>
          </a:prstGeom>
          <a:solidFill>
            <a:srgbClr val="242424">
              <a:alpha val="54902"/>
            </a:srgbClr>
          </a:solid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760710" y="-7541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E6E6E8"/>
                </a:solidFill>
                <a:latin typeface="Open Sans Bold"/>
              </a:rPr>
              <a:t>Inserir um título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youtu.be/1NRcCxLyhu4"/>
          </p:cNvPr>
          <p:cNvSpPr/>
          <p:nvPr/>
        </p:nvSpPr>
        <p:spPr>
          <a:xfrm rot="-6945424">
            <a:off x="338382" y="-4573899"/>
            <a:ext cx="17958004" cy="22181960"/>
          </a:xfrm>
          <a:custGeom>
            <a:avLst/>
            <a:gdLst/>
            <a:ahLst/>
            <a:cxnLst/>
            <a:rect l="l" t="t" r="r" b="b"/>
            <a:pathLst>
              <a:path w="17958004" h="22181960">
                <a:moveTo>
                  <a:pt x="0" y="0"/>
                </a:moveTo>
                <a:lnTo>
                  <a:pt x="17958004" y="0"/>
                </a:lnTo>
                <a:lnTo>
                  <a:pt x="17958004" y="22181960"/>
                </a:lnTo>
                <a:lnTo>
                  <a:pt x="0" y="2218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75" r="-52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844" y="-251142"/>
            <a:ext cx="18488844" cy="2580734"/>
          </a:xfrm>
          <a:custGeom>
            <a:avLst/>
            <a:gdLst/>
            <a:ahLst/>
            <a:cxnLst/>
            <a:rect l="l" t="t" r="r" b="b"/>
            <a:pathLst>
              <a:path w="18488844" h="2580734">
                <a:moveTo>
                  <a:pt x="0" y="0"/>
                </a:moveTo>
                <a:lnTo>
                  <a:pt x="18488844" y="0"/>
                </a:lnTo>
                <a:lnTo>
                  <a:pt x="18488844" y="2580735"/>
                </a:lnTo>
                <a:lnTo>
                  <a:pt x="0" y="2580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418125"/>
            <a:ext cx="18288000" cy="2747718"/>
            <a:chOff x="0" y="0"/>
            <a:chExt cx="30782028" cy="4624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82028" cy="4624908"/>
            </a:xfrm>
            <a:custGeom>
              <a:avLst/>
              <a:gdLst/>
              <a:ahLst/>
              <a:cxnLst/>
              <a:rect l="l" t="t" r="r" b="b"/>
              <a:pathLst>
                <a:path w="30782028" h="4624908">
                  <a:moveTo>
                    <a:pt x="0" y="0"/>
                  </a:moveTo>
                  <a:lnTo>
                    <a:pt x="30782028" y="0"/>
                  </a:lnTo>
                  <a:lnTo>
                    <a:pt x="30782028" y="4624908"/>
                  </a:lnTo>
                  <a:lnTo>
                    <a:pt x="0" y="4624908"/>
                  </a:lnTo>
                  <a:close/>
                </a:path>
              </a:pathLst>
            </a:custGeom>
            <a:solidFill>
              <a:srgbClr val="4C0000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357284" y="3436848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0844" y="-584902"/>
            <a:ext cx="18705241" cy="2914494"/>
          </a:xfrm>
          <a:custGeom>
            <a:avLst/>
            <a:gdLst/>
            <a:ahLst/>
            <a:cxnLst/>
            <a:rect l="l" t="t" r="r" b="b"/>
            <a:pathLst>
              <a:path w="18705241" h="2914494">
                <a:moveTo>
                  <a:pt x="0" y="0"/>
                </a:moveTo>
                <a:lnTo>
                  <a:pt x="18705240" y="0"/>
                </a:lnTo>
                <a:lnTo>
                  <a:pt x="18705240" y="2914495"/>
                </a:lnTo>
                <a:lnTo>
                  <a:pt x="0" y="29144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71" t="-236269" b="-34128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70228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E6E6E8"/>
                </a:solidFill>
                <a:latin typeface="Open Sans Bold"/>
              </a:rPr>
              <a:t>Inserir</a:t>
            </a:r>
            <a:r>
              <a:rPr lang="en-US" sz="8800" dirty="0">
                <a:solidFill>
                  <a:srgbClr val="E6E6E8"/>
                </a:solidFill>
                <a:latin typeface="Open Sans Bold"/>
              </a:rPr>
              <a:t> um </a:t>
            </a:r>
            <a:r>
              <a:rPr lang="en-US" sz="8800" dirty="0" err="1">
                <a:solidFill>
                  <a:srgbClr val="E6E6E8"/>
                </a:solidFill>
                <a:latin typeface="Open Sans Bold"/>
              </a:rPr>
              <a:t>título</a:t>
            </a:r>
            <a:endParaRPr lang="en-US" sz="8800" dirty="0">
              <a:solidFill>
                <a:srgbClr val="E6E6E8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58640" y="4274503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000000"/>
                </a:solidFill>
                <a:latin typeface="Open Sans Bold"/>
              </a:rPr>
              <a:t>Inserir</a:t>
            </a:r>
            <a:r>
              <a:rPr lang="en-US" sz="8800" dirty="0">
                <a:solidFill>
                  <a:srgbClr val="000000"/>
                </a:solidFill>
                <a:latin typeface="Open Sans Bold"/>
              </a:rPr>
              <a:t> um </a:t>
            </a:r>
            <a:r>
              <a:rPr lang="en-US" sz="8800" dirty="0" err="1">
                <a:solidFill>
                  <a:srgbClr val="000000"/>
                </a:solidFill>
                <a:latin typeface="Open Sans Bold"/>
              </a:rPr>
              <a:t>título</a:t>
            </a:r>
            <a:endParaRPr lang="en-US" sz="8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58640" y="5745797"/>
            <a:ext cx="95707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youtu.be/1NRcCxLyhu4"/>
          </p:cNvPr>
          <p:cNvSpPr/>
          <p:nvPr/>
        </p:nvSpPr>
        <p:spPr>
          <a:xfrm rot="-6945424">
            <a:off x="338382" y="-4573899"/>
            <a:ext cx="17958004" cy="22181960"/>
          </a:xfrm>
          <a:custGeom>
            <a:avLst/>
            <a:gdLst/>
            <a:ahLst/>
            <a:cxnLst/>
            <a:rect l="l" t="t" r="r" b="b"/>
            <a:pathLst>
              <a:path w="17958004" h="22181960">
                <a:moveTo>
                  <a:pt x="0" y="0"/>
                </a:moveTo>
                <a:lnTo>
                  <a:pt x="17958004" y="0"/>
                </a:lnTo>
                <a:lnTo>
                  <a:pt x="17958004" y="22181960"/>
                </a:lnTo>
                <a:lnTo>
                  <a:pt x="0" y="2218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75" r="-52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844" y="-251142"/>
            <a:ext cx="18488844" cy="2580734"/>
          </a:xfrm>
          <a:custGeom>
            <a:avLst/>
            <a:gdLst/>
            <a:ahLst/>
            <a:cxnLst/>
            <a:rect l="l" t="t" r="r" b="b"/>
            <a:pathLst>
              <a:path w="18488844" h="2580734">
                <a:moveTo>
                  <a:pt x="0" y="0"/>
                </a:moveTo>
                <a:lnTo>
                  <a:pt x="18488844" y="0"/>
                </a:lnTo>
                <a:lnTo>
                  <a:pt x="18488844" y="2580735"/>
                </a:lnTo>
                <a:lnTo>
                  <a:pt x="0" y="2580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418125"/>
            <a:ext cx="18288000" cy="2747718"/>
            <a:chOff x="0" y="0"/>
            <a:chExt cx="30782028" cy="4624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82028" cy="4624908"/>
            </a:xfrm>
            <a:custGeom>
              <a:avLst/>
              <a:gdLst/>
              <a:ahLst/>
              <a:cxnLst/>
              <a:rect l="l" t="t" r="r" b="b"/>
              <a:pathLst>
                <a:path w="30782028" h="4624908">
                  <a:moveTo>
                    <a:pt x="0" y="0"/>
                  </a:moveTo>
                  <a:lnTo>
                    <a:pt x="30782028" y="0"/>
                  </a:lnTo>
                  <a:lnTo>
                    <a:pt x="30782028" y="4624908"/>
                  </a:lnTo>
                  <a:lnTo>
                    <a:pt x="0" y="4624908"/>
                  </a:lnTo>
                  <a:close/>
                </a:path>
              </a:pathLst>
            </a:custGeom>
            <a:solidFill>
              <a:srgbClr val="4C0000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357284" y="3436848"/>
            <a:ext cx="10374248" cy="10850876"/>
          </a:xfrm>
          <a:custGeom>
            <a:avLst/>
            <a:gdLst/>
            <a:ahLst/>
            <a:cxnLst/>
            <a:rect l="l" t="t" r="r" b="b"/>
            <a:pathLst>
              <a:path w="10374248" h="10850876">
                <a:moveTo>
                  <a:pt x="0" y="0"/>
                </a:moveTo>
                <a:lnTo>
                  <a:pt x="10374248" y="0"/>
                </a:lnTo>
                <a:lnTo>
                  <a:pt x="10374248" y="10850876"/>
                </a:lnTo>
                <a:lnTo>
                  <a:pt x="0" y="1085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0844" y="-584902"/>
            <a:ext cx="18705241" cy="2914494"/>
          </a:xfrm>
          <a:custGeom>
            <a:avLst/>
            <a:gdLst/>
            <a:ahLst/>
            <a:cxnLst/>
            <a:rect l="l" t="t" r="r" b="b"/>
            <a:pathLst>
              <a:path w="18705241" h="2914494">
                <a:moveTo>
                  <a:pt x="0" y="0"/>
                </a:moveTo>
                <a:lnTo>
                  <a:pt x="18705240" y="0"/>
                </a:lnTo>
                <a:lnTo>
                  <a:pt x="18705240" y="2914495"/>
                </a:lnTo>
                <a:lnTo>
                  <a:pt x="0" y="29144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71" t="-236269" b="-34128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83347" y="170228"/>
            <a:ext cx="95707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E6E6E8"/>
                </a:solidFill>
                <a:latin typeface="Open Sans Bold"/>
              </a:rPr>
              <a:t>Inserir</a:t>
            </a:r>
            <a:r>
              <a:rPr lang="en-US" sz="8800" dirty="0">
                <a:solidFill>
                  <a:srgbClr val="E6E6E8"/>
                </a:solidFill>
                <a:latin typeface="Open Sans Bold"/>
              </a:rPr>
              <a:t> um </a:t>
            </a:r>
            <a:r>
              <a:rPr lang="en-US" sz="8800" dirty="0" err="1">
                <a:solidFill>
                  <a:srgbClr val="E6E6E8"/>
                </a:solidFill>
                <a:latin typeface="Open Sans Bold"/>
              </a:rPr>
              <a:t>título</a:t>
            </a:r>
            <a:endParaRPr lang="en-US" sz="8800" dirty="0">
              <a:solidFill>
                <a:srgbClr val="E6E6E8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25490" y="4652327"/>
            <a:ext cx="66370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Inserir um subtítulo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25490" y="5472748"/>
            <a:ext cx="66370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Inserir um pouquinho de texto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Personalizar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Arimo Bold</vt:lpstr>
      <vt:lpstr>Arial</vt:lpstr>
      <vt:lpstr>Open Sans Bold</vt:lpstr>
      <vt:lpstr>Glacial Indifference</vt:lpstr>
      <vt:lpstr>Calibri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Editável</dc:title>
  <cp:lastModifiedBy>Kevin Williams Coutinho Bezerra Pena</cp:lastModifiedBy>
  <cp:revision>2</cp:revision>
  <dcterms:created xsi:type="dcterms:W3CDTF">2006-08-16T00:00:00Z</dcterms:created>
  <dcterms:modified xsi:type="dcterms:W3CDTF">2024-01-31T21:03:21Z</dcterms:modified>
  <dc:identifier>DAF7fML1nO8</dc:identifier>
</cp:coreProperties>
</file>